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65" r:id="rId2"/>
    <p:sldId id="298" r:id="rId3"/>
    <p:sldId id="318" r:id="rId4"/>
    <p:sldId id="319" r:id="rId5"/>
    <p:sldId id="320" r:id="rId6"/>
    <p:sldId id="321" r:id="rId7"/>
    <p:sldId id="316" r:id="rId8"/>
    <p:sldId id="303" r:id="rId9"/>
    <p:sldId id="317" r:id="rId10"/>
    <p:sldId id="296" r:id="rId11"/>
  </p:sldIdLst>
  <p:sldSz cx="9906000" cy="6858000" type="A4"/>
  <p:notesSz cx="6797675" cy="9926638"/>
  <p:embeddedFontLst>
    <p:embeddedFont>
      <p:font typeface="나눔고딕 ExtraBold" panose="020D0904000000000000" pitchFamily="50" charset="-127"/>
      <p:bold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나눔고딕" panose="020D0604000000000000" pitchFamily="50" charset="-127"/>
      <p:regular r:id="rId16"/>
      <p:bold r:id="rId17"/>
    </p:embeddedFont>
  </p:embeddedFontLst>
  <p:custShowLst>
    <p:custShow name="재구성한 쇼 1" id="0">
      <p:sldLst>
        <p:sld r:id="rId4"/>
      </p:sldLst>
    </p:custShow>
    <p:custShow name="재구성한 쇼 2" id="1">
      <p:sldLst>
        <p:sld r:id="rId5"/>
      </p:sldLst>
    </p:custShow>
    <p:custShow name="재구성한 쇼 3" id="2">
      <p:sldLst>
        <p:sld r:id="rId6"/>
      </p:sldLst>
    </p:custShow>
    <p:custShow name="재구성한 쇼 4" id="3">
      <p:sldLst>
        <p:sld r:id="rId7"/>
      </p:sldLst>
    </p:custShow>
  </p:custShow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F9523ACE-D32E-41C7-9DB5-2559861C1BA1}">
          <p14:sldIdLst>
            <p14:sldId id="265"/>
            <p14:sldId id="298"/>
            <p14:sldId id="318"/>
            <p14:sldId id="319"/>
            <p14:sldId id="320"/>
            <p14:sldId id="321"/>
            <p14:sldId id="316"/>
            <p14:sldId id="303"/>
            <p14:sldId id="317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580" userDrawn="1">
          <p15:clr>
            <a:srgbClr val="A4A3A4"/>
          </p15:clr>
        </p15:guide>
        <p15:guide id="3" orient="horz" pos="618" userDrawn="1">
          <p15:clr>
            <a:srgbClr val="A4A3A4"/>
          </p15:clr>
        </p15:guide>
        <p15:guide id="4" orient="horz" pos="3884" userDrawn="1">
          <p15:clr>
            <a:srgbClr val="A4A3A4"/>
          </p15:clr>
        </p15:guide>
        <p15:guide id="5" orient="horz" pos="3748" userDrawn="1">
          <p15:clr>
            <a:srgbClr val="A4A3A4"/>
          </p15:clr>
        </p15:guide>
        <p15:guide id="6" pos="353" userDrawn="1">
          <p15:clr>
            <a:srgbClr val="A4A3A4"/>
          </p15:clr>
        </p15:guide>
        <p15:guide id="7" pos="5887" userDrawn="1">
          <p15:clr>
            <a:srgbClr val="A4A3A4"/>
          </p15:clr>
        </p15:guide>
        <p15:guide id="8" orient="horz" pos="890" userDrawn="1">
          <p15:clr>
            <a:srgbClr val="A4A3A4"/>
          </p15:clr>
        </p15:guide>
        <p15:guide id="9" orient="horz" pos="1117" userDrawn="1">
          <p15:clr>
            <a:srgbClr val="A4A3A4"/>
          </p15:clr>
        </p15:guide>
        <p15:guide id="10" orient="horz" pos="13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5B1F"/>
    <a:srgbClr val="C8AA64"/>
    <a:srgbClr val="7B2D2D"/>
    <a:srgbClr val="1FBADF"/>
    <a:srgbClr val="3567D7"/>
    <a:srgbClr val="CFF1F9"/>
    <a:srgbClr val="74D5EC"/>
    <a:srgbClr val="4DE5F5"/>
    <a:srgbClr val="31C1E3"/>
    <a:srgbClr val="EC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92" autoAdjust="0"/>
    <p:restoredTop sz="94660"/>
  </p:normalViewPr>
  <p:slideViewPr>
    <p:cSldViewPr>
      <p:cViewPr>
        <p:scale>
          <a:sx n="66" d="100"/>
          <a:sy n="66" d="100"/>
        </p:scale>
        <p:origin x="2304" y="1038"/>
      </p:cViewPr>
      <p:guideLst>
        <p:guide orient="horz" pos="255"/>
        <p:guide pos="580"/>
        <p:guide orient="horz" pos="618"/>
        <p:guide orient="horz" pos="3884"/>
        <p:guide orient="horz" pos="3748"/>
        <p:guide pos="353"/>
        <p:guide pos="5887"/>
        <p:guide orient="horz" pos="890"/>
        <p:guide orient="horz" pos="1117"/>
        <p:guide orient="horz" pos="134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60" d="100"/>
          <a:sy n="60" d="100"/>
        </p:scale>
        <p:origin x="33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2BD91-A507-4C89-9D41-5A733E70D2FB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525EE-4C97-4A36-91B7-2FF04F9666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4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837834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/>
          <p:cNvGrpSpPr/>
          <p:nvPr userDrawn="1"/>
        </p:nvGrpSpPr>
        <p:grpSpPr>
          <a:xfrm>
            <a:off x="1381100" y="12893"/>
            <a:ext cx="2051136" cy="630025"/>
            <a:chOff x="1381100" y="12893"/>
            <a:chExt cx="2051136" cy="630025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1381100" y="71438"/>
              <a:ext cx="141166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창의 놀이터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2289228" y="12893"/>
              <a:ext cx="1143008" cy="630025"/>
              <a:chOff x="4135432" y="12893"/>
              <a:chExt cx="1143008" cy="630025"/>
            </a:xfrm>
          </p:grpSpPr>
          <p:pic>
            <p:nvPicPr>
              <p:cNvPr id="11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4421184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2" name="직사각형 11"/>
              <p:cNvSpPr/>
              <p:nvPr/>
            </p:nvSpPr>
            <p:spPr>
              <a:xfrm>
                <a:off x="4135432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" name="그룹 12"/>
          <p:cNvGrpSpPr/>
          <p:nvPr userDrawn="1"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6" name="TextBox 15"/>
          <p:cNvSpPr txBox="1"/>
          <p:nvPr userDrawn="1"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C75E2-8BC1-4627-99B8-4991E820B6DD}" type="datetimeFigureOut">
              <a:rPr lang="ko-KR" altLang="en-US" smtClean="0"/>
              <a:pPr/>
              <a:t>2021-04-23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slide" Target="slide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" Target="slide8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그룹 93"/>
          <p:cNvGrpSpPr/>
          <p:nvPr/>
        </p:nvGrpSpPr>
        <p:grpSpPr>
          <a:xfrm>
            <a:off x="8209372" y="0"/>
            <a:ext cx="1605216" cy="596027"/>
            <a:chOff x="8209372" y="0"/>
            <a:chExt cx="1605216" cy="596027"/>
          </a:xfrm>
        </p:grpSpPr>
        <p:pic>
          <p:nvPicPr>
            <p:cNvPr id="9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820937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96" name="그룹 95"/>
            <p:cNvGrpSpPr/>
            <p:nvPr/>
          </p:nvGrpSpPr>
          <p:grpSpPr>
            <a:xfrm>
              <a:off x="9456440" y="0"/>
              <a:ext cx="358148" cy="596027"/>
              <a:chOff x="5595942" y="642918"/>
              <a:chExt cx="358148" cy="596027"/>
            </a:xfrm>
          </p:grpSpPr>
          <p:grpSp>
            <p:nvGrpSpPr>
              <p:cNvPr id="106" name="그룹 10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08" name="직선 연결선 10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9" name="모서리가 둥근 직사각형 10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타원 10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" name="모서리가 둥근 직사각형 11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모서리가 둥근 직사각형 11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3" name="모서리가 둥근 직사각형 11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7" name="TextBox 106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97" name="그룹 96"/>
            <p:cNvGrpSpPr/>
            <p:nvPr/>
          </p:nvGrpSpPr>
          <p:grpSpPr>
            <a:xfrm>
              <a:off x="9025185" y="0"/>
              <a:ext cx="358148" cy="596027"/>
              <a:chOff x="5595942" y="642918"/>
              <a:chExt cx="358148" cy="596027"/>
            </a:xfrm>
          </p:grpSpPr>
          <p:grpSp>
            <p:nvGrpSpPr>
              <p:cNvPr id="98" name="그룹 97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00" name="직선 연결선 9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1" name="모서리가 둥근 직사각형 10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" name="타원 10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모서리가 둥근 직사각형 10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4" name="모서리가 둥근 직사각형 10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모서리가 둥근 직사각형 10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9" name="TextBox 98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232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33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4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5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6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881034" y="1454490"/>
            <a:ext cx="3927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이번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40" name="그룹 139"/>
          <p:cNvGrpSpPr/>
          <p:nvPr/>
        </p:nvGrpSpPr>
        <p:grpSpPr>
          <a:xfrm>
            <a:off x="8916985" y="6192000"/>
            <a:ext cx="428628" cy="428628"/>
            <a:chOff x="6701949" y="6250801"/>
            <a:chExt cx="428628" cy="428628"/>
          </a:xfrm>
        </p:grpSpPr>
        <p:sp>
          <p:nvSpPr>
            <p:cNvPr id="144" name="타원 143"/>
            <p:cNvSpPr/>
            <p:nvPr/>
          </p:nvSpPr>
          <p:spPr>
            <a:xfrm>
              <a:off x="6701949" y="6250801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5" name="이등변 삼각형 144">
              <a:hlinkClick r:id="" action="ppaction://hlinkshowjump?jump=nextslide"/>
            </p:cNvPr>
            <p:cNvSpPr/>
            <p:nvPr/>
          </p:nvSpPr>
          <p:spPr>
            <a:xfrm rot="5400000">
              <a:off x="6822297" y="6393677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65" name="모서리가 둥근 사각형 설명선 64"/>
          <p:cNvSpPr/>
          <p:nvPr/>
        </p:nvSpPr>
        <p:spPr>
          <a:xfrm>
            <a:off x="6393000" y="78558"/>
            <a:ext cx="1440000" cy="269632"/>
          </a:xfrm>
          <a:prstGeom prst="wedgeRoundRectCallout">
            <a:avLst>
              <a:gd name="adj1" fmla="val -32155"/>
              <a:gd name="adj2" fmla="val 14352"/>
              <a:gd name="adj3" fmla="val 16667"/>
            </a:avLst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『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』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134~135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</a:t>
            </a:r>
            <a:endParaRPr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직사각형 4">
            <a:hlinkClick r:id="rId3" action="ppaction://hlinksldjump"/>
          </p:cNvPr>
          <p:cNvSpPr/>
          <p:nvPr/>
        </p:nvSpPr>
        <p:spPr>
          <a:xfrm>
            <a:off x="9022939" y="260648"/>
            <a:ext cx="357066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>
            <a:hlinkClick r:id="rId4" action="ppaction://hlinksldjump"/>
          </p:cNvPr>
          <p:cNvSpPr/>
          <p:nvPr/>
        </p:nvSpPr>
        <p:spPr>
          <a:xfrm>
            <a:off x="9465271" y="260648"/>
            <a:ext cx="357066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1038763" y="2136699"/>
            <a:ext cx="2572441" cy="2584603"/>
            <a:chOff x="1038763" y="2136699"/>
            <a:chExt cx="2572441" cy="2584603"/>
          </a:xfrm>
        </p:grpSpPr>
        <p:sp>
          <p:nvSpPr>
            <p:cNvPr id="116" name="AutoShape 850"/>
            <p:cNvSpPr>
              <a:spLocks noChangeAspect="1" noChangeArrowheads="1" noTextEdit="1"/>
            </p:cNvSpPr>
            <p:nvPr/>
          </p:nvSpPr>
          <p:spPr bwMode="auto">
            <a:xfrm>
              <a:off x="1289139" y="2390775"/>
              <a:ext cx="2071688" cy="2076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7" name="Freeform 853"/>
            <p:cNvSpPr>
              <a:spLocks/>
            </p:cNvSpPr>
            <p:nvPr/>
          </p:nvSpPr>
          <p:spPr bwMode="auto">
            <a:xfrm>
              <a:off x="1574889" y="2397125"/>
              <a:ext cx="1779588" cy="1784350"/>
            </a:xfrm>
            <a:custGeom>
              <a:avLst/>
              <a:gdLst/>
              <a:ahLst/>
              <a:cxnLst>
                <a:cxn ang="0">
                  <a:pos x="470" y="0"/>
                </a:cxn>
                <a:cxn ang="0">
                  <a:pos x="510" y="2"/>
                </a:cxn>
                <a:cxn ang="0">
                  <a:pos x="549" y="5"/>
                </a:cxn>
                <a:cxn ang="0">
                  <a:pos x="587" y="11"/>
                </a:cxn>
                <a:cxn ang="0">
                  <a:pos x="625" y="19"/>
                </a:cxn>
                <a:cxn ang="0">
                  <a:pos x="661" y="29"/>
                </a:cxn>
                <a:cxn ang="0">
                  <a:pos x="697" y="41"/>
                </a:cxn>
                <a:cxn ang="0">
                  <a:pos x="732" y="55"/>
                </a:cxn>
                <a:cxn ang="0">
                  <a:pos x="766" y="72"/>
                </a:cxn>
                <a:cxn ang="0">
                  <a:pos x="799" y="90"/>
                </a:cxn>
                <a:cxn ang="0">
                  <a:pos x="830" y="109"/>
                </a:cxn>
                <a:cxn ang="0">
                  <a:pos x="860" y="131"/>
                </a:cxn>
                <a:cxn ang="0">
                  <a:pos x="889" y="154"/>
                </a:cxn>
                <a:cxn ang="0">
                  <a:pos x="917" y="178"/>
                </a:cxn>
                <a:cxn ang="0">
                  <a:pos x="943" y="205"/>
                </a:cxn>
                <a:cxn ang="0">
                  <a:pos x="968" y="232"/>
                </a:cxn>
                <a:cxn ang="0">
                  <a:pos x="991" y="261"/>
                </a:cxn>
                <a:cxn ang="0">
                  <a:pos x="1012" y="292"/>
                </a:cxn>
                <a:cxn ang="0">
                  <a:pos x="1032" y="324"/>
                </a:cxn>
                <a:cxn ang="0">
                  <a:pos x="1050" y="356"/>
                </a:cxn>
                <a:cxn ang="0">
                  <a:pos x="1066" y="390"/>
                </a:cxn>
                <a:cxn ang="0">
                  <a:pos x="1080" y="425"/>
                </a:cxn>
                <a:cxn ang="0">
                  <a:pos x="1092" y="461"/>
                </a:cxn>
                <a:cxn ang="0">
                  <a:pos x="1102" y="498"/>
                </a:cxn>
                <a:cxn ang="0">
                  <a:pos x="1110" y="535"/>
                </a:cxn>
                <a:cxn ang="0">
                  <a:pos x="1116" y="574"/>
                </a:cxn>
                <a:cxn ang="0">
                  <a:pos x="1120" y="613"/>
                </a:cxn>
                <a:cxn ang="0">
                  <a:pos x="1121" y="652"/>
                </a:cxn>
                <a:cxn ang="0">
                  <a:pos x="1120" y="692"/>
                </a:cxn>
                <a:cxn ang="0">
                  <a:pos x="1116" y="731"/>
                </a:cxn>
                <a:cxn ang="0">
                  <a:pos x="1110" y="769"/>
                </a:cxn>
                <a:cxn ang="0">
                  <a:pos x="1103" y="806"/>
                </a:cxn>
                <a:cxn ang="0">
                  <a:pos x="1093" y="843"/>
                </a:cxn>
                <a:cxn ang="0">
                  <a:pos x="1081" y="878"/>
                </a:cxn>
                <a:cxn ang="0">
                  <a:pos x="1067" y="913"/>
                </a:cxn>
                <a:cxn ang="0">
                  <a:pos x="1051" y="947"/>
                </a:cxn>
                <a:cxn ang="0">
                  <a:pos x="1033" y="979"/>
                </a:cxn>
                <a:cxn ang="0">
                  <a:pos x="1014" y="1011"/>
                </a:cxn>
                <a:cxn ang="0">
                  <a:pos x="993" y="1041"/>
                </a:cxn>
                <a:cxn ang="0">
                  <a:pos x="970" y="1070"/>
                </a:cxn>
                <a:cxn ang="0">
                  <a:pos x="945" y="1098"/>
                </a:cxn>
                <a:cxn ang="0">
                  <a:pos x="919" y="1124"/>
                </a:cxn>
                <a:cxn ang="0">
                  <a:pos x="0" y="202"/>
                </a:cxn>
                <a:cxn ang="0">
                  <a:pos x="26" y="176"/>
                </a:cxn>
                <a:cxn ang="0">
                  <a:pos x="54" y="152"/>
                </a:cxn>
                <a:cxn ang="0">
                  <a:pos x="83" y="129"/>
                </a:cxn>
                <a:cxn ang="0">
                  <a:pos x="113" y="108"/>
                </a:cxn>
                <a:cxn ang="0">
                  <a:pos x="144" y="88"/>
                </a:cxn>
                <a:cxn ang="0">
                  <a:pos x="177" y="71"/>
                </a:cxn>
                <a:cxn ang="0">
                  <a:pos x="210" y="55"/>
                </a:cxn>
                <a:cxn ang="0">
                  <a:pos x="245" y="41"/>
                </a:cxn>
                <a:cxn ang="0">
                  <a:pos x="280" y="29"/>
                </a:cxn>
                <a:cxn ang="0">
                  <a:pos x="317" y="19"/>
                </a:cxn>
                <a:cxn ang="0">
                  <a:pos x="354" y="11"/>
                </a:cxn>
                <a:cxn ang="0">
                  <a:pos x="392" y="5"/>
                </a:cxn>
                <a:cxn ang="0">
                  <a:pos x="431" y="2"/>
                </a:cxn>
                <a:cxn ang="0">
                  <a:pos x="470" y="0"/>
                </a:cxn>
              </a:cxnLst>
              <a:rect l="0" t="0" r="r" b="b"/>
              <a:pathLst>
                <a:path w="1121" h="1124">
                  <a:moveTo>
                    <a:pt x="470" y="0"/>
                  </a:moveTo>
                  <a:lnTo>
                    <a:pt x="510" y="2"/>
                  </a:lnTo>
                  <a:lnTo>
                    <a:pt x="549" y="5"/>
                  </a:lnTo>
                  <a:lnTo>
                    <a:pt x="587" y="11"/>
                  </a:lnTo>
                  <a:lnTo>
                    <a:pt x="625" y="19"/>
                  </a:lnTo>
                  <a:lnTo>
                    <a:pt x="661" y="29"/>
                  </a:lnTo>
                  <a:lnTo>
                    <a:pt x="697" y="41"/>
                  </a:lnTo>
                  <a:lnTo>
                    <a:pt x="732" y="55"/>
                  </a:lnTo>
                  <a:lnTo>
                    <a:pt x="766" y="72"/>
                  </a:lnTo>
                  <a:lnTo>
                    <a:pt x="799" y="90"/>
                  </a:lnTo>
                  <a:lnTo>
                    <a:pt x="830" y="109"/>
                  </a:lnTo>
                  <a:lnTo>
                    <a:pt x="860" y="131"/>
                  </a:lnTo>
                  <a:lnTo>
                    <a:pt x="889" y="154"/>
                  </a:lnTo>
                  <a:lnTo>
                    <a:pt x="917" y="178"/>
                  </a:lnTo>
                  <a:lnTo>
                    <a:pt x="943" y="205"/>
                  </a:lnTo>
                  <a:lnTo>
                    <a:pt x="968" y="232"/>
                  </a:lnTo>
                  <a:lnTo>
                    <a:pt x="991" y="261"/>
                  </a:lnTo>
                  <a:lnTo>
                    <a:pt x="1012" y="292"/>
                  </a:lnTo>
                  <a:lnTo>
                    <a:pt x="1032" y="324"/>
                  </a:lnTo>
                  <a:lnTo>
                    <a:pt x="1050" y="356"/>
                  </a:lnTo>
                  <a:lnTo>
                    <a:pt x="1066" y="390"/>
                  </a:lnTo>
                  <a:lnTo>
                    <a:pt x="1080" y="425"/>
                  </a:lnTo>
                  <a:lnTo>
                    <a:pt x="1092" y="461"/>
                  </a:lnTo>
                  <a:lnTo>
                    <a:pt x="1102" y="498"/>
                  </a:lnTo>
                  <a:lnTo>
                    <a:pt x="1110" y="535"/>
                  </a:lnTo>
                  <a:lnTo>
                    <a:pt x="1116" y="574"/>
                  </a:lnTo>
                  <a:lnTo>
                    <a:pt x="1120" y="613"/>
                  </a:lnTo>
                  <a:lnTo>
                    <a:pt x="1121" y="652"/>
                  </a:lnTo>
                  <a:lnTo>
                    <a:pt x="1120" y="692"/>
                  </a:lnTo>
                  <a:lnTo>
                    <a:pt x="1116" y="731"/>
                  </a:lnTo>
                  <a:lnTo>
                    <a:pt x="1110" y="769"/>
                  </a:lnTo>
                  <a:lnTo>
                    <a:pt x="1103" y="806"/>
                  </a:lnTo>
                  <a:lnTo>
                    <a:pt x="1093" y="843"/>
                  </a:lnTo>
                  <a:lnTo>
                    <a:pt x="1081" y="878"/>
                  </a:lnTo>
                  <a:lnTo>
                    <a:pt x="1067" y="913"/>
                  </a:lnTo>
                  <a:lnTo>
                    <a:pt x="1051" y="947"/>
                  </a:lnTo>
                  <a:lnTo>
                    <a:pt x="1033" y="979"/>
                  </a:lnTo>
                  <a:lnTo>
                    <a:pt x="1014" y="1011"/>
                  </a:lnTo>
                  <a:lnTo>
                    <a:pt x="993" y="1041"/>
                  </a:lnTo>
                  <a:lnTo>
                    <a:pt x="970" y="1070"/>
                  </a:lnTo>
                  <a:lnTo>
                    <a:pt x="945" y="1098"/>
                  </a:lnTo>
                  <a:lnTo>
                    <a:pt x="919" y="1124"/>
                  </a:lnTo>
                  <a:lnTo>
                    <a:pt x="0" y="202"/>
                  </a:lnTo>
                  <a:lnTo>
                    <a:pt x="26" y="176"/>
                  </a:lnTo>
                  <a:lnTo>
                    <a:pt x="54" y="152"/>
                  </a:lnTo>
                  <a:lnTo>
                    <a:pt x="83" y="129"/>
                  </a:lnTo>
                  <a:lnTo>
                    <a:pt x="113" y="108"/>
                  </a:lnTo>
                  <a:lnTo>
                    <a:pt x="144" y="88"/>
                  </a:lnTo>
                  <a:lnTo>
                    <a:pt x="177" y="71"/>
                  </a:lnTo>
                  <a:lnTo>
                    <a:pt x="210" y="55"/>
                  </a:lnTo>
                  <a:lnTo>
                    <a:pt x="245" y="41"/>
                  </a:lnTo>
                  <a:lnTo>
                    <a:pt x="280" y="29"/>
                  </a:lnTo>
                  <a:lnTo>
                    <a:pt x="317" y="19"/>
                  </a:lnTo>
                  <a:lnTo>
                    <a:pt x="354" y="11"/>
                  </a:lnTo>
                  <a:lnTo>
                    <a:pt x="392" y="5"/>
                  </a:lnTo>
                  <a:lnTo>
                    <a:pt x="431" y="2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rgbClr val="EFEFE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9" name="Freeform 854"/>
            <p:cNvSpPr>
              <a:spLocks/>
            </p:cNvSpPr>
            <p:nvPr/>
          </p:nvSpPr>
          <p:spPr bwMode="auto">
            <a:xfrm>
              <a:off x="1289139" y="2717800"/>
              <a:ext cx="1744663" cy="1749425"/>
            </a:xfrm>
            <a:custGeom>
              <a:avLst/>
              <a:gdLst/>
              <a:ahLst/>
              <a:cxnLst>
                <a:cxn ang="0">
                  <a:pos x="180" y="0"/>
                </a:cxn>
                <a:cxn ang="0">
                  <a:pos x="1099" y="922"/>
                </a:cxn>
                <a:cxn ang="0">
                  <a:pos x="1072" y="947"/>
                </a:cxn>
                <a:cxn ang="0">
                  <a:pos x="1043" y="970"/>
                </a:cxn>
                <a:cxn ang="0">
                  <a:pos x="1012" y="992"/>
                </a:cxn>
                <a:cxn ang="0">
                  <a:pos x="981" y="1012"/>
                </a:cxn>
                <a:cxn ang="0">
                  <a:pos x="948" y="1030"/>
                </a:cxn>
                <a:cxn ang="0">
                  <a:pos x="914" y="1046"/>
                </a:cxn>
                <a:cxn ang="0">
                  <a:pos x="879" y="1061"/>
                </a:cxn>
                <a:cxn ang="0">
                  <a:pos x="843" y="1073"/>
                </a:cxn>
                <a:cxn ang="0">
                  <a:pos x="806" y="1083"/>
                </a:cxn>
                <a:cxn ang="0">
                  <a:pos x="768" y="1091"/>
                </a:cxn>
                <a:cxn ang="0">
                  <a:pos x="729" y="1097"/>
                </a:cxn>
                <a:cxn ang="0">
                  <a:pos x="690" y="1101"/>
                </a:cxn>
                <a:cxn ang="0">
                  <a:pos x="650" y="1102"/>
                </a:cxn>
                <a:cxn ang="0">
                  <a:pos x="611" y="1101"/>
                </a:cxn>
                <a:cxn ang="0">
                  <a:pos x="572" y="1097"/>
                </a:cxn>
                <a:cxn ang="0">
                  <a:pos x="533" y="1092"/>
                </a:cxn>
                <a:cxn ang="0">
                  <a:pos x="496" y="1083"/>
                </a:cxn>
                <a:cxn ang="0">
                  <a:pos x="459" y="1074"/>
                </a:cxn>
                <a:cxn ang="0">
                  <a:pos x="423" y="1061"/>
                </a:cxn>
                <a:cxn ang="0">
                  <a:pos x="388" y="1047"/>
                </a:cxn>
                <a:cxn ang="0">
                  <a:pos x="355" y="1031"/>
                </a:cxn>
                <a:cxn ang="0">
                  <a:pos x="322" y="1013"/>
                </a:cxn>
                <a:cxn ang="0">
                  <a:pos x="291" y="993"/>
                </a:cxn>
                <a:cxn ang="0">
                  <a:pos x="260" y="972"/>
                </a:cxn>
                <a:cxn ang="0">
                  <a:pos x="231" y="949"/>
                </a:cxn>
                <a:cxn ang="0">
                  <a:pos x="204" y="924"/>
                </a:cxn>
                <a:cxn ang="0">
                  <a:pos x="178" y="898"/>
                </a:cxn>
                <a:cxn ang="0">
                  <a:pos x="153" y="870"/>
                </a:cxn>
                <a:cxn ang="0">
                  <a:pos x="130" y="841"/>
                </a:cxn>
                <a:cxn ang="0">
                  <a:pos x="108" y="811"/>
                </a:cxn>
                <a:cxn ang="0">
                  <a:pos x="89" y="779"/>
                </a:cxn>
                <a:cxn ang="0">
                  <a:pos x="71" y="746"/>
                </a:cxn>
                <a:cxn ang="0">
                  <a:pos x="55" y="713"/>
                </a:cxn>
                <a:cxn ang="0">
                  <a:pos x="41" y="678"/>
                </a:cxn>
                <a:cxn ang="0">
                  <a:pos x="28" y="642"/>
                </a:cxn>
                <a:cxn ang="0">
                  <a:pos x="19" y="605"/>
                </a:cxn>
                <a:cxn ang="0">
                  <a:pos x="10" y="568"/>
                </a:cxn>
                <a:cxn ang="0">
                  <a:pos x="5" y="529"/>
                </a:cxn>
                <a:cxn ang="0">
                  <a:pos x="1" y="490"/>
                </a:cxn>
                <a:cxn ang="0">
                  <a:pos x="0" y="450"/>
                </a:cxn>
                <a:cxn ang="0">
                  <a:pos x="1" y="410"/>
                </a:cxn>
                <a:cxn ang="0">
                  <a:pos x="5" y="371"/>
                </a:cxn>
                <a:cxn ang="0">
                  <a:pos x="11" y="332"/>
                </a:cxn>
                <a:cxn ang="0">
                  <a:pos x="19" y="294"/>
                </a:cxn>
                <a:cxn ang="0">
                  <a:pos x="29" y="258"/>
                </a:cxn>
                <a:cxn ang="0">
                  <a:pos x="41" y="221"/>
                </a:cxn>
                <a:cxn ang="0">
                  <a:pos x="56" y="186"/>
                </a:cxn>
                <a:cxn ang="0">
                  <a:pos x="72" y="152"/>
                </a:cxn>
                <a:cxn ang="0">
                  <a:pos x="90" y="119"/>
                </a:cxn>
                <a:cxn ang="0">
                  <a:pos x="110" y="87"/>
                </a:cxn>
                <a:cxn ang="0">
                  <a:pos x="132" y="57"/>
                </a:cxn>
                <a:cxn ang="0">
                  <a:pos x="155" y="28"/>
                </a:cxn>
                <a:cxn ang="0">
                  <a:pos x="180" y="0"/>
                </a:cxn>
              </a:cxnLst>
              <a:rect l="0" t="0" r="r" b="b"/>
              <a:pathLst>
                <a:path w="1099" h="1102">
                  <a:moveTo>
                    <a:pt x="180" y="0"/>
                  </a:moveTo>
                  <a:lnTo>
                    <a:pt x="1099" y="922"/>
                  </a:lnTo>
                  <a:lnTo>
                    <a:pt x="1072" y="947"/>
                  </a:lnTo>
                  <a:lnTo>
                    <a:pt x="1043" y="970"/>
                  </a:lnTo>
                  <a:lnTo>
                    <a:pt x="1012" y="992"/>
                  </a:lnTo>
                  <a:lnTo>
                    <a:pt x="981" y="1012"/>
                  </a:lnTo>
                  <a:lnTo>
                    <a:pt x="948" y="1030"/>
                  </a:lnTo>
                  <a:lnTo>
                    <a:pt x="914" y="1046"/>
                  </a:lnTo>
                  <a:lnTo>
                    <a:pt x="879" y="1061"/>
                  </a:lnTo>
                  <a:lnTo>
                    <a:pt x="843" y="1073"/>
                  </a:lnTo>
                  <a:lnTo>
                    <a:pt x="806" y="1083"/>
                  </a:lnTo>
                  <a:lnTo>
                    <a:pt x="768" y="1091"/>
                  </a:lnTo>
                  <a:lnTo>
                    <a:pt x="729" y="1097"/>
                  </a:lnTo>
                  <a:lnTo>
                    <a:pt x="690" y="1101"/>
                  </a:lnTo>
                  <a:lnTo>
                    <a:pt x="650" y="1102"/>
                  </a:lnTo>
                  <a:lnTo>
                    <a:pt x="611" y="1101"/>
                  </a:lnTo>
                  <a:lnTo>
                    <a:pt x="572" y="1097"/>
                  </a:lnTo>
                  <a:lnTo>
                    <a:pt x="533" y="1092"/>
                  </a:lnTo>
                  <a:lnTo>
                    <a:pt x="496" y="1083"/>
                  </a:lnTo>
                  <a:lnTo>
                    <a:pt x="459" y="1074"/>
                  </a:lnTo>
                  <a:lnTo>
                    <a:pt x="423" y="1061"/>
                  </a:lnTo>
                  <a:lnTo>
                    <a:pt x="388" y="1047"/>
                  </a:lnTo>
                  <a:lnTo>
                    <a:pt x="355" y="1031"/>
                  </a:lnTo>
                  <a:lnTo>
                    <a:pt x="322" y="1013"/>
                  </a:lnTo>
                  <a:lnTo>
                    <a:pt x="291" y="993"/>
                  </a:lnTo>
                  <a:lnTo>
                    <a:pt x="260" y="972"/>
                  </a:lnTo>
                  <a:lnTo>
                    <a:pt x="231" y="949"/>
                  </a:lnTo>
                  <a:lnTo>
                    <a:pt x="204" y="924"/>
                  </a:lnTo>
                  <a:lnTo>
                    <a:pt x="178" y="898"/>
                  </a:lnTo>
                  <a:lnTo>
                    <a:pt x="153" y="870"/>
                  </a:lnTo>
                  <a:lnTo>
                    <a:pt x="130" y="841"/>
                  </a:lnTo>
                  <a:lnTo>
                    <a:pt x="108" y="811"/>
                  </a:lnTo>
                  <a:lnTo>
                    <a:pt x="89" y="779"/>
                  </a:lnTo>
                  <a:lnTo>
                    <a:pt x="71" y="746"/>
                  </a:lnTo>
                  <a:lnTo>
                    <a:pt x="55" y="713"/>
                  </a:lnTo>
                  <a:lnTo>
                    <a:pt x="41" y="678"/>
                  </a:lnTo>
                  <a:lnTo>
                    <a:pt x="28" y="642"/>
                  </a:lnTo>
                  <a:lnTo>
                    <a:pt x="19" y="605"/>
                  </a:lnTo>
                  <a:lnTo>
                    <a:pt x="10" y="568"/>
                  </a:lnTo>
                  <a:lnTo>
                    <a:pt x="5" y="529"/>
                  </a:lnTo>
                  <a:lnTo>
                    <a:pt x="1" y="490"/>
                  </a:lnTo>
                  <a:lnTo>
                    <a:pt x="0" y="450"/>
                  </a:lnTo>
                  <a:lnTo>
                    <a:pt x="1" y="410"/>
                  </a:lnTo>
                  <a:lnTo>
                    <a:pt x="5" y="371"/>
                  </a:lnTo>
                  <a:lnTo>
                    <a:pt x="11" y="332"/>
                  </a:lnTo>
                  <a:lnTo>
                    <a:pt x="19" y="294"/>
                  </a:lnTo>
                  <a:lnTo>
                    <a:pt x="29" y="258"/>
                  </a:lnTo>
                  <a:lnTo>
                    <a:pt x="41" y="221"/>
                  </a:lnTo>
                  <a:lnTo>
                    <a:pt x="56" y="186"/>
                  </a:lnTo>
                  <a:lnTo>
                    <a:pt x="72" y="152"/>
                  </a:lnTo>
                  <a:lnTo>
                    <a:pt x="90" y="119"/>
                  </a:lnTo>
                  <a:lnTo>
                    <a:pt x="110" y="87"/>
                  </a:lnTo>
                  <a:lnTo>
                    <a:pt x="132" y="57"/>
                  </a:lnTo>
                  <a:lnTo>
                    <a:pt x="155" y="2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0" name="Freeform 855"/>
            <p:cNvSpPr>
              <a:spLocks/>
            </p:cNvSpPr>
            <p:nvPr/>
          </p:nvSpPr>
          <p:spPr bwMode="auto">
            <a:xfrm>
              <a:off x="1544727" y="2695575"/>
              <a:ext cx="187325" cy="185738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70" y="1"/>
                </a:cxn>
                <a:cxn ang="0">
                  <a:pos x="82" y="4"/>
                </a:cxn>
                <a:cxn ang="0">
                  <a:pos x="91" y="9"/>
                </a:cxn>
                <a:cxn ang="0">
                  <a:pos x="100" y="17"/>
                </a:cxn>
                <a:cxn ang="0">
                  <a:pos x="108" y="26"/>
                </a:cxn>
                <a:cxn ang="0">
                  <a:pos x="113" y="36"/>
                </a:cxn>
                <a:cxn ang="0">
                  <a:pos x="116" y="47"/>
                </a:cxn>
                <a:cxn ang="0">
                  <a:pos x="118" y="58"/>
                </a:cxn>
                <a:cxn ang="0">
                  <a:pos x="116" y="70"/>
                </a:cxn>
                <a:cxn ang="0">
                  <a:pos x="113" y="81"/>
                </a:cxn>
                <a:cxn ang="0">
                  <a:pos x="108" y="91"/>
                </a:cxn>
                <a:cxn ang="0">
                  <a:pos x="100" y="100"/>
                </a:cxn>
                <a:cxn ang="0">
                  <a:pos x="91" y="107"/>
                </a:cxn>
                <a:cxn ang="0">
                  <a:pos x="82" y="113"/>
                </a:cxn>
                <a:cxn ang="0">
                  <a:pos x="70" y="116"/>
                </a:cxn>
                <a:cxn ang="0">
                  <a:pos x="59" y="117"/>
                </a:cxn>
                <a:cxn ang="0">
                  <a:pos x="47" y="116"/>
                </a:cxn>
                <a:cxn ang="0">
                  <a:pos x="36" y="113"/>
                </a:cxn>
                <a:cxn ang="0">
                  <a:pos x="26" y="107"/>
                </a:cxn>
                <a:cxn ang="0">
                  <a:pos x="17" y="100"/>
                </a:cxn>
                <a:cxn ang="0">
                  <a:pos x="10" y="91"/>
                </a:cxn>
                <a:cxn ang="0">
                  <a:pos x="5" y="81"/>
                </a:cxn>
                <a:cxn ang="0">
                  <a:pos x="1" y="70"/>
                </a:cxn>
                <a:cxn ang="0">
                  <a:pos x="0" y="58"/>
                </a:cxn>
                <a:cxn ang="0">
                  <a:pos x="1" y="47"/>
                </a:cxn>
                <a:cxn ang="0">
                  <a:pos x="5" y="36"/>
                </a:cxn>
                <a:cxn ang="0">
                  <a:pos x="10" y="26"/>
                </a:cxn>
                <a:cxn ang="0">
                  <a:pos x="17" y="17"/>
                </a:cxn>
                <a:cxn ang="0">
                  <a:pos x="26" y="9"/>
                </a:cxn>
                <a:cxn ang="0">
                  <a:pos x="36" y="4"/>
                </a:cxn>
                <a:cxn ang="0">
                  <a:pos x="47" y="1"/>
                </a:cxn>
                <a:cxn ang="0">
                  <a:pos x="59" y="0"/>
                </a:cxn>
              </a:cxnLst>
              <a:rect l="0" t="0" r="r" b="b"/>
              <a:pathLst>
                <a:path w="118" h="117">
                  <a:moveTo>
                    <a:pt x="59" y="0"/>
                  </a:moveTo>
                  <a:lnTo>
                    <a:pt x="70" y="1"/>
                  </a:lnTo>
                  <a:lnTo>
                    <a:pt x="82" y="4"/>
                  </a:lnTo>
                  <a:lnTo>
                    <a:pt x="91" y="9"/>
                  </a:lnTo>
                  <a:lnTo>
                    <a:pt x="100" y="17"/>
                  </a:lnTo>
                  <a:lnTo>
                    <a:pt x="108" y="26"/>
                  </a:lnTo>
                  <a:lnTo>
                    <a:pt x="113" y="36"/>
                  </a:lnTo>
                  <a:lnTo>
                    <a:pt x="116" y="47"/>
                  </a:lnTo>
                  <a:lnTo>
                    <a:pt x="118" y="58"/>
                  </a:lnTo>
                  <a:lnTo>
                    <a:pt x="116" y="70"/>
                  </a:lnTo>
                  <a:lnTo>
                    <a:pt x="113" y="81"/>
                  </a:lnTo>
                  <a:lnTo>
                    <a:pt x="108" y="91"/>
                  </a:lnTo>
                  <a:lnTo>
                    <a:pt x="100" y="100"/>
                  </a:lnTo>
                  <a:lnTo>
                    <a:pt x="91" y="107"/>
                  </a:lnTo>
                  <a:lnTo>
                    <a:pt x="82" y="113"/>
                  </a:lnTo>
                  <a:lnTo>
                    <a:pt x="70" y="116"/>
                  </a:lnTo>
                  <a:lnTo>
                    <a:pt x="59" y="117"/>
                  </a:lnTo>
                  <a:lnTo>
                    <a:pt x="47" y="116"/>
                  </a:lnTo>
                  <a:lnTo>
                    <a:pt x="36" y="113"/>
                  </a:lnTo>
                  <a:lnTo>
                    <a:pt x="26" y="107"/>
                  </a:lnTo>
                  <a:lnTo>
                    <a:pt x="17" y="100"/>
                  </a:lnTo>
                  <a:lnTo>
                    <a:pt x="10" y="91"/>
                  </a:lnTo>
                  <a:lnTo>
                    <a:pt x="5" y="81"/>
                  </a:lnTo>
                  <a:lnTo>
                    <a:pt x="1" y="70"/>
                  </a:lnTo>
                  <a:lnTo>
                    <a:pt x="0" y="58"/>
                  </a:lnTo>
                  <a:lnTo>
                    <a:pt x="1" y="47"/>
                  </a:lnTo>
                  <a:lnTo>
                    <a:pt x="5" y="36"/>
                  </a:lnTo>
                  <a:lnTo>
                    <a:pt x="10" y="26"/>
                  </a:lnTo>
                  <a:lnTo>
                    <a:pt x="17" y="17"/>
                  </a:lnTo>
                  <a:lnTo>
                    <a:pt x="26" y="9"/>
                  </a:lnTo>
                  <a:lnTo>
                    <a:pt x="36" y="4"/>
                  </a:lnTo>
                  <a:lnTo>
                    <a:pt x="47" y="1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7" name="Freeform 856"/>
            <p:cNvSpPr>
              <a:spLocks/>
            </p:cNvSpPr>
            <p:nvPr/>
          </p:nvSpPr>
          <p:spPr bwMode="auto">
            <a:xfrm>
              <a:off x="2881402" y="4016375"/>
              <a:ext cx="187325" cy="187325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71" y="1"/>
                </a:cxn>
                <a:cxn ang="0">
                  <a:pos x="82" y="5"/>
                </a:cxn>
                <a:cxn ang="0">
                  <a:pos x="92" y="11"/>
                </a:cxn>
                <a:cxn ang="0">
                  <a:pos x="101" y="18"/>
                </a:cxn>
                <a:cxn ang="0">
                  <a:pos x="108" y="26"/>
                </a:cxn>
                <a:cxn ang="0">
                  <a:pos x="113" y="36"/>
                </a:cxn>
                <a:cxn ang="0">
                  <a:pos x="117" y="47"/>
                </a:cxn>
                <a:cxn ang="0">
                  <a:pos x="118" y="59"/>
                </a:cxn>
                <a:cxn ang="0">
                  <a:pos x="117" y="71"/>
                </a:cxn>
                <a:cxn ang="0">
                  <a:pos x="113" y="82"/>
                </a:cxn>
                <a:cxn ang="0">
                  <a:pos x="108" y="92"/>
                </a:cxn>
                <a:cxn ang="0">
                  <a:pos x="101" y="101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1" y="117"/>
                </a:cxn>
                <a:cxn ang="0">
                  <a:pos x="59" y="118"/>
                </a:cxn>
                <a:cxn ang="0">
                  <a:pos x="47" y="117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1"/>
                </a:cxn>
                <a:cxn ang="0">
                  <a:pos x="11" y="92"/>
                </a:cxn>
                <a:cxn ang="0">
                  <a:pos x="5" y="82"/>
                </a:cxn>
                <a:cxn ang="0">
                  <a:pos x="1" y="71"/>
                </a:cxn>
                <a:cxn ang="0">
                  <a:pos x="0" y="59"/>
                </a:cxn>
                <a:cxn ang="0">
                  <a:pos x="1" y="47"/>
                </a:cxn>
                <a:cxn ang="0">
                  <a:pos x="5" y="36"/>
                </a:cxn>
                <a:cxn ang="0">
                  <a:pos x="11" y="26"/>
                </a:cxn>
                <a:cxn ang="0">
                  <a:pos x="18" y="18"/>
                </a:cxn>
                <a:cxn ang="0">
                  <a:pos x="26" y="11"/>
                </a:cxn>
                <a:cxn ang="0">
                  <a:pos x="36" y="5"/>
                </a:cxn>
                <a:cxn ang="0">
                  <a:pos x="47" y="1"/>
                </a:cxn>
                <a:cxn ang="0">
                  <a:pos x="59" y="0"/>
                </a:cxn>
              </a:cxnLst>
              <a:rect l="0" t="0" r="r" b="b"/>
              <a:pathLst>
                <a:path w="118" h="118">
                  <a:moveTo>
                    <a:pt x="59" y="0"/>
                  </a:moveTo>
                  <a:lnTo>
                    <a:pt x="71" y="1"/>
                  </a:lnTo>
                  <a:lnTo>
                    <a:pt x="82" y="5"/>
                  </a:lnTo>
                  <a:lnTo>
                    <a:pt x="92" y="11"/>
                  </a:lnTo>
                  <a:lnTo>
                    <a:pt x="101" y="18"/>
                  </a:lnTo>
                  <a:lnTo>
                    <a:pt x="108" y="26"/>
                  </a:lnTo>
                  <a:lnTo>
                    <a:pt x="113" y="36"/>
                  </a:lnTo>
                  <a:lnTo>
                    <a:pt x="117" y="47"/>
                  </a:lnTo>
                  <a:lnTo>
                    <a:pt x="118" y="59"/>
                  </a:lnTo>
                  <a:lnTo>
                    <a:pt x="117" y="71"/>
                  </a:lnTo>
                  <a:lnTo>
                    <a:pt x="113" y="82"/>
                  </a:lnTo>
                  <a:lnTo>
                    <a:pt x="108" y="92"/>
                  </a:lnTo>
                  <a:lnTo>
                    <a:pt x="101" y="101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1" y="117"/>
                  </a:lnTo>
                  <a:lnTo>
                    <a:pt x="59" y="118"/>
                  </a:lnTo>
                  <a:lnTo>
                    <a:pt x="47" y="117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1"/>
                  </a:lnTo>
                  <a:lnTo>
                    <a:pt x="11" y="92"/>
                  </a:lnTo>
                  <a:lnTo>
                    <a:pt x="5" y="82"/>
                  </a:lnTo>
                  <a:lnTo>
                    <a:pt x="1" y="71"/>
                  </a:lnTo>
                  <a:lnTo>
                    <a:pt x="0" y="59"/>
                  </a:lnTo>
                  <a:lnTo>
                    <a:pt x="1" y="47"/>
                  </a:lnTo>
                  <a:lnTo>
                    <a:pt x="5" y="36"/>
                  </a:lnTo>
                  <a:lnTo>
                    <a:pt x="11" y="26"/>
                  </a:lnTo>
                  <a:lnTo>
                    <a:pt x="18" y="18"/>
                  </a:lnTo>
                  <a:lnTo>
                    <a:pt x="26" y="11"/>
                  </a:lnTo>
                  <a:lnTo>
                    <a:pt x="36" y="5"/>
                  </a:lnTo>
                  <a:lnTo>
                    <a:pt x="47" y="1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128" name="그림 127" descr="원  외부 점선 .eps"/>
            <p:cNvPicPr>
              <a:picLocks noChangeAspect="1"/>
            </p:cNvPicPr>
            <p:nvPr/>
          </p:nvPicPr>
          <p:blipFill>
            <a:blip r:embed="rId5" cstate="print">
              <a:grayscl/>
            </a:blip>
            <a:stretch>
              <a:fillRect/>
            </a:stretch>
          </p:blipFill>
          <p:spPr>
            <a:xfrm>
              <a:off x="1038763" y="2136699"/>
              <a:ext cx="2572441" cy="2584603"/>
            </a:xfrm>
            <a:prstGeom prst="rect">
              <a:avLst/>
            </a:prstGeom>
          </p:spPr>
        </p:pic>
        <p:sp>
          <p:nvSpPr>
            <p:cNvPr id="129" name="타원 128"/>
            <p:cNvSpPr/>
            <p:nvPr/>
          </p:nvSpPr>
          <p:spPr>
            <a:xfrm>
              <a:off x="1493037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1507247" y="3105835"/>
            <a:ext cx="163547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31" name="그룹 130"/>
          <p:cNvGrpSpPr/>
          <p:nvPr/>
        </p:nvGrpSpPr>
        <p:grpSpPr>
          <a:xfrm>
            <a:off x="3899425" y="2889757"/>
            <a:ext cx="5147115" cy="1078486"/>
            <a:chOff x="3899425" y="3065577"/>
            <a:chExt cx="5147115" cy="1078486"/>
          </a:xfrm>
        </p:grpSpPr>
        <p:sp>
          <p:nvSpPr>
            <p:cNvPr id="132" name="제목 1"/>
            <p:cNvSpPr txBox="1">
              <a:spLocks/>
            </p:cNvSpPr>
            <p:nvPr/>
          </p:nvSpPr>
          <p:spPr>
            <a:xfrm>
              <a:off x="3921018" y="3065577"/>
              <a:ext cx="5125522" cy="65202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>
                <a:spcBef>
                  <a:spcPct val="0"/>
                </a:spcBef>
                <a:defRPr/>
              </a:pPr>
              <a:r>
                <a:rPr lang="ko-KR" altLang="en-US" sz="3600" dirty="0" smtClean="0">
                  <a:latin typeface="나눔고딕 ExtraBold" pitchFamily="50" charset="-127"/>
                  <a:ea typeface="나눔고딕 ExtraBold" pitchFamily="50" charset="-127"/>
                </a:rPr>
                <a:t>창의 놀이터</a:t>
              </a:r>
              <a:endParaRPr lang="ko-KR" altLang="en-US" sz="36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3899425" y="3713176"/>
              <a:ext cx="4985425" cy="430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 smtClean="0"/>
                <a:t>덮어 덮어</a:t>
              </a:r>
              <a:r>
                <a:rPr lang="en-US" altLang="ko-KR" dirty="0" smtClean="0"/>
                <a:t>! </a:t>
              </a:r>
              <a:r>
                <a:rPr lang="ko-KR" altLang="en-US" dirty="0" smtClean="0"/>
                <a:t>모양 조각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64017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58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0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1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881034" y="1454490"/>
            <a:ext cx="3855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다음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40" name="직사각형 239"/>
          <p:cNvSpPr/>
          <p:nvPr/>
        </p:nvSpPr>
        <p:spPr>
          <a:xfrm>
            <a:off x="4481434" y="0"/>
            <a:ext cx="4569238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98" name="Picture 4" descr="C:\Users\shs\Desktop\bar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flipH="1">
            <a:off x="9050672" y="0"/>
            <a:ext cx="857256" cy="428604"/>
          </a:xfrm>
          <a:prstGeom prst="rect">
            <a:avLst/>
          </a:prstGeom>
          <a:noFill/>
        </p:spPr>
      </p:pic>
      <p:grpSp>
        <p:nvGrpSpPr>
          <p:cNvPr id="46" name="그룹 45"/>
          <p:cNvGrpSpPr/>
          <p:nvPr/>
        </p:nvGrpSpPr>
        <p:grpSpPr>
          <a:xfrm>
            <a:off x="3899425" y="2889757"/>
            <a:ext cx="5147115" cy="1078486"/>
            <a:chOff x="3899425" y="3065577"/>
            <a:chExt cx="5147115" cy="1078486"/>
          </a:xfrm>
        </p:grpSpPr>
        <p:sp>
          <p:nvSpPr>
            <p:cNvPr id="47" name="제목 1"/>
            <p:cNvSpPr txBox="1">
              <a:spLocks/>
            </p:cNvSpPr>
            <p:nvPr/>
          </p:nvSpPr>
          <p:spPr>
            <a:xfrm>
              <a:off x="3921018" y="3065577"/>
              <a:ext cx="5125522" cy="65202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>
                <a:spcBef>
                  <a:spcPct val="0"/>
                </a:spcBef>
                <a:defRPr/>
              </a:pPr>
              <a:r>
                <a:rPr lang="ko-KR" altLang="en-US" sz="3600" dirty="0" smtClean="0"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36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899425" y="3713176"/>
              <a:ext cx="4985425" cy="430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 smtClean="0"/>
                <a:t>대각선 횡단보도의 비밀</a:t>
              </a:r>
              <a:endParaRPr lang="en-US" altLang="ko-KR" dirty="0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1038763" y="2136699"/>
            <a:ext cx="2572441" cy="2584603"/>
            <a:chOff x="1038763" y="2136699"/>
            <a:chExt cx="2572441" cy="2584603"/>
          </a:xfrm>
        </p:grpSpPr>
        <p:sp>
          <p:nvSpPr>
            <p:cNvPr id="51" name="AutoShape 850"/>
            <p:cNvSpPr>
              <a:spLocks noChangeAspect="1" noChangeArrowheads="1" noTextEdit="1"/>
            </p:cNvSpPr>
            <p:nvPr/>
          </p:nvSpPr>
          <p:spPr bwMode="auto">
            <a:xfrm>
              <a:off x="1289139" y="2390775"/>
              <a:ext cx="2071688" cy="2076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2" name="Freeform 853"/>
            <p:cNvSpPr>
              <a:spLocks/>
            </p:cNvSpPr>
            <p:nvPr/>
          </p:nvSpPr>
          <p:spPr bwMode="auto">
            <a:xfrm>
              <a:off x="1574889" y="2397125"/>
              <a:ext cx="1779588" cy="1784350"/>
            </a:xfrm>
            <a:custGeom>
              <a:avLst/>
              <a:gdLst/>
              <a:ahLst/>
              <a:cxnLst>
                <a:cxn ang="0">
                  <a:pos x="470" y="0"/>
                </a:cxn>
                <a:cxn ang="0">
                  <a:pos x="510" y="2"/>
                </a:cxn>
                <a:cxn ang="0">
                  <a:pos x="549" y="5"/>
                </a:cxn>
                <a:cxn ang="0">
                  <a:pos x="587" y="11"/>
                </a:cxn>
                <a:cxn ang="0">
                  <a:pos x="625" y="19"/>
                </a:cxn>
                <a:cxn ang="0">
                  <a:pos x="661" y="29"/>
                </a:cxn>
                <a:cxn ang="0">
                  <a:pos x="697" y="41"/>
                </a:cxn>
                <a:cxn ang="0">
                  <a:pos x="732" y="55"/>
                </a:cxn>
                <a:cxn ang="0">
                  <a:pos x="766" y="72"/>
                </a:cxn>
                <a:cxn ang="0">
                  <a:pos x="799" y="90"/>
                </a:cxn>
                <a:cxn ang="0">
                  <a:pos x="830" y="109"/>
                </a:cxn>
                <a:cxn ang="0">
                  <a:pos x="860" y="131"/>
                </a:cxn>
                <a:cxn ang="0">
                  <a:pos x="889" y="154"/>
                </a:cxn>
                <a:cxn ang="0">
                  <a:pos x="917" y="178"/>
                </a:cxn>
                <a:cxn ang="0">
                  <a:pos x="943" y="205"/>
                </a:cxn>
                <a:cxn ang="0">
                  <a:pos x="968" y="232"/>
                </a:cxn>
                <a:cxn ang="0">
                  <a:pos x="991" y="261"/>
                </a:cxn>
                <a:cxn ang="0">
                  <a:pos x="1012" y="292"/>
                </a:cxn>
                <a:cxn ang="0">
                  <a:pos x="1032" y="324"/>
                </a:cxn>
                <a:cxn ang="0">
                  <a:pos x="1050" y="356"/>
                </a:cxn>
                <a:cxn ang="0">
                  <a:pos x="1066" y="390"/>
                </a:cxn>
                <a:cxn ang="0">
                  <a:pos x="1080" y="425"/>
                </a:cxn>
                <a:cxn ang="0">
                  <a:pos x="1092" y="461"/>
                </a:cxn>
                <a:cxn ang="0">
                  <a:pos x="1102" y="498"/>
                </a:cxn>
                <a:cxn ang="0">
                  <a:pos x="1110" y="535"/>
                </a:cxn>
                <a:cxn ang="0">
                  <a:pos x="1116" y="574"/>
                </a:cxn>
                <a:cxn ang="0">
                  <a:pos x="1120" y="613"/>
                </a:cxn>
                <a:cxn ang="0">
                  <a:pos x="1121" y="652"/>
                </a:cxn>
                <a:cxn ang="0">
                  <a:pos x="1120" y="692"/>
                </a:cxn>
                <a:cxn ang="0">
                  <a:pos x="1116" y="731"/>
                </a:cxn>
                <a:cxn ang="0">
                  <a:pos x="1110" y="769"/>
                </a:cxn>
                <a:cxn ang="0">
                  <a:pos x="1103" y="806"/>
                </a:cxn>
                <a:cxn ang="0">
                  <a:pos x="1093" y="843"/>
                </a:cxn>
                <a:cxn ang="0">
                  <a:pos x="1081" y="878"/>
                </a:cxn>
                <a:cxn ang="0">
                  <a:pos x="1067" y="913"/>
                </a:cxn>
                <a:cxn ang="0">
                  <a:pos x="1051" y="947"/>
                </a:cxn>
                <a:cxn ang="0">
                  <a:pos x="1033" y="979"/>
                </a:cxn>
                <a:cxn ang="0">
                  <a:pos x="1014" y="1011"/>
                </a:cxn>
                <a:cxn ang="0">
                  <a:pos x="993" y="1041"/>
                </a:cxn>
                <a:cxn ang="0">
                  <a:pos x="970" y="1070"/>
                </a:cxn>
                <a:cxn ang="0">
                  <a:pos x="945" y="1098"/>
                </a:cxn>
                <a:cxn ang="0">
                  <a:pos x="919" y="1124"/>
                </a:cxn>
                <a:cxn ang="0">
                  <a:pos x="0" y="202"/>
                </a:cxn>
                <a:cxn ang="0">
                  <a:pos x="26" y="176"/>
                </a:cxn>
                <a:cxn ang="0">
                  <a:pos x="54" y="152"/>
                </a:cxn>
                <a:cxn ang="0">
                  <a:pos x="83" y="129"/>
                </a:cxn>
                <a:cxn ang="0">
                  <a:pos x="113" y="108"/>
                </a:cxn>
                <a:cxn ang="0">
                  <a:pos x="144" y="88"/>
                </a:cxn>
                <a:cxn ang="0">
                  <a:pos x="177" y="71"/>
                </a:cxn>
                <a:cxn ang="0">
                  <a:pos x="210" y="55"/>
                </a:cxn>
                <a:cxn ang="0">
                  <a:pos x="245" y="41"/>
                </a:cxn>
                <a:cxn ang="0">
                  <a:pos x="280" y="29"/>
                </a:cxn>
                <a:cxn ang="0">
                  <a:pos x="317" y="19"/>
                </a:cxn>
                <a:cxn ang="0">
                  <a:pos x="354" y="11"/>
                </a:cxn>
                <a:cxn ang="0">
                  <a:pos x="392" y="5"/>
                </a:cxn>
                <a:cxn ang="0">
                  <a:pos x="431" y="2"/>
                </a:cxn>
                <a:cxn ang="0">
                  <a:pos x="470" y="0"/>
                </a:cxn>
              </a:cxnLst>
              <a:rect l="0" t="0" r="r" b="b"/>
              <a:pathLst>
                <a:path w="1121" h="1124">
                  <a:moveTo>
                    <a:pt x="470" y="0"/>
                  </a:moveTo>
                  <a:lnTo>
                    <a:pt x="510" y="2"/>
                  </a:lnTo>
                  <a:lnTo>
                    <a:pt x="549" y="5"/>
                  </a:lnTo>
                  <a:lnTo>
                    <a:pt x="587" y="11"/>
                  </a:lnTo>
                  <a:lnTo>
                    <a:pt x="625" y="19"/>
                  </a:lnTo>
                  <a:lnTo>
                    <a:pt x="661" y="29"/>
                  </a:lnTo>
                  <a:lnTo>
                    <a:pt x="697" y="41"/>
                  </a:lnTo>
                  <a:lnTo>
                    <a:pt x="732" y="55"/>
                  </a:lnTo>
                  <a:lnTo>
                    <a:pt x="766" y="72"/>
                  </a:lnTo>
                  <a:lnTo>
                    <a:pt x="799" y="90"/>
                  </a:lnTo>
                  <a:lnTo>
                    <a:pt x="830" y="109"/>
                  </a:lnTo>
                  <a:lnTo>
                    <a:pt x="860" y="131"/>
                  </a:lnTo>
                  <a:lnTo>
                    <a:pt x="889" y="154"/>
                  </a:lnTo>
                  <a:lnTo>
                    <a:pt x="917" y="178"/>
                  </a:lnTo>
                  <a:lnTo>
                    <a:pt x="943" y="205"/>
                  </a:lnTo>
                  <a:lnTo>
                    <a:pt x="968" y="232"/>
                  </a:lnTo>
                  <a:lnTo>
                    <a:pt x="991" y="261"/>
                  </a:lnTo>
                  <a:lnTo>
                    <a:pt x="1012" y="292"/>
                  </a:lnTo>
                  <a:lnTo>
                    <a:pt x="1032" y="324"/>
                  </a:lnTo>
                  <a:lnTo>
                    <a:pt x="1050" y="356"/>
                  </a:lnTo>
                  <a:lnTo>
                    <a:pt x="1066" y="390"/>
                  </a:lnTo>
                  <a:lnTo>
                    <a:pt x="1080" y="425"/>
                  </a:lnTo>
                  <a:lnTo>
                    <a:pt x="1092" y="461"/>
                  </a:lnTo>
                  <a:lnTo>
                    <a:pt x="1102" y="498"/>
                  </a:lnTo>
                  <a:lnTo>
                    <a:pt x="1110" y="535"/>
                  </a:lnTo>
                  <a:lnTo>
                    <a:pt x="1116" y="574"/>
                  </a:lnTo>
                  <a:lnTo>
                    <a:pt x="1120" y="613"/>
                  </a:lnTo>
                  <a:lnTo>
                    <a:pt x="1121" y="652"/>
                  </a:lnTo>
                  <a:lnTo>
                    <a:pt x="1120" y="692"/>
                  </a:lnTo>
                  <a:lnTo>
                    <a:pt x="1116" y="731"/>
                  </a:lnTo>
                  <a:lnTo>
                    <a:pt x="1110" y="769"/>
                  </a:lnTo>
                  <a:lnTo>
                    <a:pt x="1103" y="806"/>
                  </a:lnTo>
                  <a:lnTo>
                    <a:pt x="1093" y="843"/>
                  </a:lnTo>
                  <a:lnTo>
                    <a:pt x="1081" y="878"/>
                  </a:lnTo>
                  <a:lnTo>
                    <a:pt x="1067" y="913"/>
                  </a:lnTo>
                  <a:lnTo>
                    <a:pt x="1051" y="947"/>
                  </a:lnTo>
                  <a:lnTo>
                    <a:pt x="1033" y="979"/>
                  </a:lnTo>
                  <a:lnTo>
                    <a:pt x="1014" y="1011"/>
                  </a:lnTo>
                  <a:lnTo>
                    <a:pt x="993" y="1041"/>
                  </a:lnTo>
                  <a:lnTo>
                    <a:pt x="970" y="1070"/>
                  </a:lnTo>
                  <a:lnTo>
                    <a:pt x="945" y="1098"/>
                  </a:lnTo>
                  <a:lnTo>
                    <a:pt x="919" y="1124"/>
                  </a:lnTo>
                  <a:lnTo>
                    <a:pt x="0" y="202"/>
                  </a:lnTo>
                  <a:lnTo>
                    <a:pt x="26" y="176"/>
                  </a:lnTo>
                  <a:lnTo>
                    <a:pt x="54" y="152"/>
                  </a:lnTo>
                  <a:lnTo>
                    <a:pt x="83" y="129"/>
                  </a:lnTo>
                  <a:lnTo>
                    <a:pt x="113" y="108"/>
                  </a:lnTo>
                  <a:lnTo>
                    <a:pt x="144" y="88"/>
                  </a:lnTo>
                  <a:lnTo>
                    <a:pt x="177" y="71"/>
                  </a:lnTo>
                  <a:lnTo>
                    <a:pt x="210" y="55"/>
                  </a:lnTo>
                  <a:lnTo>
                    <a:pt x="245" y="41"/>
                  </a:lnTo>
                  <a:lnTo>
                    <a:pt x="280" y="29"/>
                  </a:lnTo>
                  <a:lnTo>
                    <a:pt x="317" y="19"/>
                  </a:lnTo>
                  <a:lnTo>
                    <a:pt x="354" y="11"/>
                  </a:lnTo>
                  <a:lnTo>
                    <a:pt x="392" y="5"/>
                  </a:lnTo>
                  <a:lnTo>
                    <a:pt x="431" y="2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rgbClr val="EFEFE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3" name="Freeform 854"/>
            <p:cNvSpPr>
              <a:spLocks/>
            </p:cNvSpPr>
            <p:nvPr/>
          </p:nvSpPr>
          <p:spPr bwMode="auto">
            <a:xfrm>
              <a:off x="1289139" y="2717800"/>
              <a:ext cx="1744663" cy="1749425"/>
            </a:xfrm>
            <a:custGeom>
              <a:avLst/>
              <a:gdLst/>
              <a:ahLst/>
              <a:cxnLst>
                <a:cxn ang="0">
                  <a:pos x="180" y="0"/>
                </a:cxn>
                <a:cxn ang="0">
                  <a:pos x="1099" y="922"/>
                </a:cxn>
                <a:cxn ang="0">
                  <a:pos x="1072" y="947"/>
                </a:cxn>
                <a:cxn ang="0">
                  <a:pos x="1043" y="970"/>
                </a:cxn>
                <a:cxn ang="0">
                  <a:pos x="1012" y="992"/>
                </a:cxn>
                <a:cxn ang="0">
                  <a:pos x="981" y="1012"/>
                </a:cxn>
                <a:cxn ang="0">
                  <a:pos x="948" y="1030"/>
                </a:cxn>
                <a:cxn ang="0">
                  <a:pos x="914" y="1046"/>
                </a:cxn>
                <a:cxn ang="0">
                  <a:pos x="879" y="1061"/>
                </a:cxn>
                <a:cxn ang="0">
                  <a:pos x="843" y="1073"/>
                </a:cxn>
                <a:cxn ang="0">
                  <a:pos x="806" y="1083"/>
                </a:cxn>
                <a:cxn ang="0">
                  <a:pos x="768" y="1091"/>
                </a:cxn>
                <a:cxn ang="0">
                  <a:pos x="729" y="1097"/>
                </a:cxn>
                <a:cxn ang="0">
                  <a:pos x="690" y="1101"/>
                </a:cxn>
                <a:cxn ang="0">
                  <a:pos x="650" y="1102"/>
                </a:cxn>
                <a:cxn ang="0">
                  <a:pos x="611" y="1101"/>
                </a:cxn>
                <a:cxn ang="0">
                  <a:pos x="572" y="1097"/>
                </a:cxn>
                <a:cxn ang="0">
                  <a:pos x="533" y="1092"/>
                </a:cxn>
                <a:cxn ang="0">
                  <a:pos x="496" y="1083"/>
                </a:cxn>
                <a:cxn ang="0">
                  <a:pos x="459" y="1074"/>
                </a:cxn>
                <a:cxn ang="0">
                  <a:pos x="423" y="1061"/>
                </a:cxn>
                <a:cxn ang="0">
                  <a:pos x="388" y="1047"/>
                </a:cxn>
                <a:cxn ang="0">
                  <a:pos x="355" y="1031"/>
                </a:cxn>
                <a:cxn ang="0">
                  <a:pos x="322" y="1013"/>
                </a:cxn>
                <a:cxn ang="0">
                  <a:pos x="291" y="993"/>
                </a:cxn>
                <a:cxn ang="0">
                  <a:pos x="260" y="972"/>
                </a:cxn>
                <a:cxn ang="0">
                  <a:pos x="231" y="949"/>
                </a:cxn>
                <a:cxn ang="0">
                  <a:pos x="204" y="924"/>
                </a:cxn>
                <a:cxn ang="0">
                  <a:pos x="178" y="898"/>
                </a:cxn>
                <a:cxn ang="0">
                  <a:pos x="153" y="870"/>
                </a:cxn>
                <a:cxn ang="0">
                  <a:pos x="130" y="841"/>
                </a:cxn>
                <a:cxn ang="0">
                  <a:pos x="108" y="811"/>
                </a:cxn>
                <a:cxn ang="0">
                  <a:pos x="89" y="779"/>
                </a:cxn>
                <a:cxn ang="0">
                  <a:pos x="71" y="746"/>
                </a:cxn>
                <a:cxn ang="0">
                  <a:pos x="55" y="713"/>
                </a:cxn>
                <a:cxn ang="0">
                  <a:pos x="41" y="678"/>
                </a:cxn>
                <a:cxn ang="0">
                  <a:pos x="28" y="642"/>
                </a:cxn>
                <a:cxn ang="0">
                  <a:pos x="19" y="605"/>
                </a:cxn>
                <a:cxn ang="0">
                  <a:pos x="10" y="568"/>
                </a:cxn>
                <a:cxn ang="0">
                  <a:pos x="5" y="529"/>
                </a:cxn>
                <a:cxn ang="0">
                  <a:pos x="1" y="490"/>
                </a:cxn>
                <a:cxn ang="0">
                  <a:pos x="0" y="450"/>
                </a:cxn>
                <a:cxn ang="0">
                  <a:pos x="1" y="410"/>
                </a:cxn>
                <a:cxn ang="0">
                  <a:pos x="5" y="371"/>
                </a:cxn>
                <a:cxn ang="0">
                  <a:pos x="11" y="332"/>
                </a:cxn>
                <a:cxn ang="0">
                  <a:pos x="19" y="294"/>
                </a:cxn>
                <a:cxn ang="0">
                  <a:pos x="29" y="258"/>
                </a:cxn>
                <a:cxn ang="0">
                  <a:pos x="41" y="221"/>
                </a:cxn>
                <a:cxn ang="0">
                  <a:pos x="56" y="186"/>
                </a:cxn>
                <a:cxn ang="0">
                  <a:pos x="72" y="152"/>
                </a:cxn>
                <a:cxn ang="0">
                  <a:pos x="90" y="119"/>
                </a:cxn>
                <a:cxn ang="0">
                  <a:pos x="110" y="87"/>
                </a:cxn>
                <a:cxn ang="0">
                  <a:pos x="132" y="57"/>
                </a:cxn>
                <a:cxn ang="0">
                  <a:pos x="155" y="28"/>
                </a:cxn>
                <a:cxn ang="0">
                  <a:pos x="180" y="0"/>
                </a:cxn>
              </a:cxnLst>
              <a:rect l="0" t="0" r="r" b="b"/>
              <a:pathLst>
                <a:path w="1099" h="1102">
                  <a:moveTo>
                    <a:pt x="180" y="0"/>
                  </a:moveTo>
                  <a:lnTo>
                    <a:pt x="1099" y="922"/>
                  </a:lnTo>
                  <a:lnTo>
                    <a:pt x="1072" y="947"/>
                  </a:lnTo>
                  <a:lnTo>
                    <a:pt x="1043" y="970"/>
                  </a:lnTo>
                  <a:lnTo>
                    <a:pt x="1012" y="992"/>
                  </a:lnTo>
                  <a:lnTo>
                    <a:pt x="981" y="1012"/>
                  </a:lnTo>
                  <a:lnTo>
                    <a:pt x="948" y="1030"/>
                  </a:lnTo>
                  <a:lnTo>
                    <a:pt x="914" y="1046"/>
                  </a:lnTo>
                  <a:lnTo>
                    <a:pt x="879" y="1061"/>
                  </a:lnTo>
                  <a:lnTo>
                    <a:pt x="843" y="1073"/>
                  </a:lnTo>
                  <a:lnTo>
                    <a:pt x="806" y="1083"/>
                  </a:lnTo>
                  <a:lnTo>
                    <a:pt x="768" y="1091"/>
                  </a:lnTo>
                  <a:lnTo>
                    <a:pt x="729" y="1097"/>
                  </a:lnTo>
                  <a:lnTo>
                    <a:pt x="690" y="1101"/>
                  </a:lnTo>
                  <a:lnTo>
                    <a:pt x="650" y="1102"/>
                  </a:lnTo>
                  <a:lnTo>
                    <a:pt x="611" y="1101"/>
                  </a:lnTo>
                  <a:lnTo>
                    <a:pt x="572" y="1097"/>
                  </a:lnTo>
                  <a:lnTo>
                    <a:pt x="533" y="1092"/>
                  </a:lnTo>
                  <a:lnTo>
                    <a:pt x="496" y="1083"/>
                  </a:lnTo>
                  <a:lnTo>
                    <a:pt x="459" y="1074"/>
                  </a:lnTo>
                  <a:lnTo>
                    <a:pt x="423" y="1061"/>
                  </a:lnTo>
                  <a:lnTo>
                    <a:pt x="388" y="1047"/>
                  </a:lnTo>
                  <a:lnTo>
                    <a:pt x="355" y="1031"/>
                  </a:lnTo>
                  <a:lnTo>
                    <a:pt x="322" y="1013"/>
                  </a:lnTo>
                  <a:lnTo>
                    <a:pt x="291" y="993"/>
                  </a:lnTo>
                  <a:lnTo>
                    <a:pt x="260" y="972"/>
                  </a:lnTo>
                  <a:lnTo>
                    <a:pt x="231" y="949"/>
                  </a:lnTo>
                  <a:lnTo>
                    <a:pt x="204" y="924"/>
                  </a:lnTo>
                  <a:lnTo>
                    <a:pt x="178" y="898"/>
                  </a:lnTo>
                  <a:lnTo>
                    <a:pt x="153" y="870"/>
                  </a:lnTo>
                  <a:lnTo>
                    <a:pt x="130" y="841"/>
                  </a:lnTo>
                  <a:lnTo>
                    <a:pt x="108" y="811"/>
                  </a:lnTo>
                  <a:lnTo>
                    <a:pt x="89" y="779"/>
                  </a:lnTo>
                  <a:lnTo>
                    <a:pt x="71" y="746"/>
                  </a:lnTo>
                  <a:lnTo>
                    <a:pt x="55" y="713"/>
                  </a:lnTo>
                  <a:lnTo>
                    <a:pt x="41" y="678"/>
                  </a:lnTo>
                  <a:lnTo>
                    <a:pt x="28" y="642"/>
                  </a:lnTo>
                  <a:lnTo>
                    <a:pt x="19" y="605"/>
                  </a:lnTo>
                  <a:lnTo>
                    <a:pt x="10" y="568"/>
                  </a:lnTo>
                  <a:lnTo>
                    <a:pt x="5" y="529"/>
                  </a:lnTo>
                  <a:lnTo>
                    <a:pt x="1" y="490"/>
                  </a:lnTo>
                  <a:lnTo>
                    <a:pt x="0" y="450"/>
                  </a:lnTo>
                  <a:lnTo>
                    <a:pt x="1" y="410"/>
                  </a:lnTo>
                  <a:lnTo>
                    <a:pt x="5" y="371"/>
                  </a:lnTo>
                  <a:lnTo>
                    <a:pt x="11" y="332"/>
                  </a:lnTo>
                  <a:lnTo>
                    <a:pt x="19" y="294"/>
                  </a:lnTo>
                  <a:lnTo>
                    <a:pt x="29" y="258"/>
                  </a:lnTo>
                  <a:lnTo>
                    <a:pt x="41" y="221"/>
                  </a:lnTo>
                  <a:lnTo>
                    <a:pt x="56" y="186"/>
                  </a:lnTo>
                  <a:lnTo>
                    <a:pt x="72" y="152"/>
                  </a:lnTo>
                  <a:lnTo>
                    <a:pt x="90" y="119"/>
                  </a:lnTo>
                  <a:lnTo>
                    <a:pt x="110" y="87"/>
                  </a:lnTo>
                  <a:lnTo>
                    <a:pt x="132" y="57"/>
                  </a:lnTo>
                  <a:lnTo>
                    <a:pt x="155" y="2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4" name="Freeform 855"/>
            <p:cNvSpPr>
              <a:spLocks/>
            </p:cNvSpPr>
            <p:nvPr/>
          </p:nvSpPr>
          <p:spPr bwMode="auto">
            <a:xfrm>
              <a:off x="1544727" y="2695575"/>
              <a:ext cx="187325" cy="185738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70" y="1"/>
                </a:cxn>
                <a:cxn ang="0">
                  <a:pos x="82" y="4"/>
                </a:cxn>
                <a:cxn ang="0">
                  <a:pos x="91" y="9"/>
                </a:cxn>
                <a:cxn ang="0">
                  <a:pos x="100" y="17"/>
                </a:cxn>
                <a:cxn ang="0">
                  <a:pos x="108" y="26"/>
                </a:cxn>
                <a:cxn ang="0">
                  <a:pos x="113" y="36"/>
                </a:cxn>
                <a:cxn ang="0">
                  <a:pos x="116" y="47"/>
                </a:cxn>
                <a:cxn ang="0">
                  <a:pos x="118" y="58"/>
                </a:cxn>
                <a:cxn ang="0">
                  <a:pos x="116" y="70"/>
                </a:cxn>
                <a:cxn ang="0">
                  <a:pos x="113" y="81"/>
                </a:cxn>
                <a:cxn ang="0">
                  <a:pos x="108" y="91"/>
                </a:cxn>
                <a:cxn ang="0">
                  <a:pos x="100" y="100"/>
                </a:cxn>
                <a:cxn ang="0">
                  <a:pos x="91" y="107"/>
                </a:cxn>
                <a:cxn ang="0">
                  <a:pos x="82" y="113"/>
                </a:cxn>
                <a:cxn ang="0">
                  <a:pos x="70" y="116"/>
                </a:cxn>
                <a:cxn ang="0">
                  <a:pos x="59" y="117"/>
                </a:cxn>
                <a:cxn ang="0">
                  <a:pos x="47" y="116"/>
                </a:cxn>
                <a:cxn ang="0">
                  <a:pos x="36" y="113"/>
                </a:cxn>
                <a:cxn ang="0">
                  <a:pos x="26" y="107"/>
                </a:cxn>
                <a:cxn ang="0">
                  <a:pos x="17" y="100"/>
                </a:cxn>
                <a:cxn ang="0">
                  <a:pos x="10" y="91"/>
                </a:cxn>
                <a:cxn ang="0">
                  <a:pos x="5" y="81"/>
                </a:cxn>
                <a:cxn ang="0">
                  <a:pos x="1" y="70"/>
                </a:cxn>
                <a:cxn ang="0">
                  <a:pos x="0" y="58"/>
                </a:cxn>
                <a:cxn ang="0">
                  <a:pos x="1" y="47"/>
                </a:cxn>
                <a:cxn ang="0">
                  <a:pos x="5" y="36"/>
                </a:cxn>
                <a:cxn ang="0">
                  <a:pos x="10" y="26"/>
                </a:cxn>
                <a:cxn ang="0">
                  <a:pos x="17" y="17"/>
                </a:cxn>
                <a:cxn ang="0">
                  <a:pos x="26" y="9"/>
                </a:cxn>
                <a:cxn ang="0">
                  <a:pos x="36" y="4"/>
                </a:cxn>
                <a:cxn ang="0">
                  <a:pos x="47" y="1"/>
                </a:cxn>
                <a:cxn ang="0">
                  <a:pos x="59" y="0"/>
                </a:cxn>
              </a:cxnLst>
              <a:rect l="0" t="0" r="r" b="b"/>
              <a:pathLst>
                <a:path w="118" h="117">
                  <a:moveTo>
                    <a:pt x="59" y="0"/>
                  </a:moveTo>
                  <a:lnTo>
                    <a:pt x="70" y="1"/>
                  </a:lnTo>
                  <a:lnTo>
                    <a:pt x="82" y="4"/>
                  </a:lnTo>
                  <a:lnTo>
                    <a:pt x="91" y="9"/>
                  </a:lnTo>
                  <a:lnTo>
                    <a:pt x="100" y="17"/>
                  </a:lnTo>
                  <a:lnTo>
                    <a:pt x="108" y="26"/>
                  </a:lnTo>
                  <a:lnTo>
                    <a:pt x="113" y="36"/>
                  </a:lnTo>
                  <a:lnTo>
                    <a:pt x="116" y="47"/>
                  </a:lnTo>
                  <a:lnTo>
                    <a:pt x="118" y="58"/>
                  </a:lnTo>
                  <a:lnTo>
                    <a:pt x="116" y="70"/>
                  </a:lnTo>
                  <a:lnTo>
                    <a:pt x="113" y="81"/>
                  </a:lnTo>
                  <a:lnTo>
                    <a:pt x="108" y="91"/>
                  </a:lnTo>
                  <a:lnTo>
                    <a:pt x="100" y="100"/>
                  </a:lnTo>
                  <a:lnTo>
                    <a:pt x="91" y="107"/>
                  </a:lnTo>
                  <a:lnTo>
                    <a:pt x="82" y="113"/>
                  </a:lnTo>
                  <a:lnTo>
                    <a:pt x="70" y="116"/>
                  </a:lnTo>
                  <a:lnTo>
                    <a:pt x="59" y="117"/>
                  </a:lnTo>
                  <a:lnTo>
                    <a:pt x="47" y="116"/>
                  </a:lnTo>
                  <a:lnTo>
                    <a:pt x="36" y="113"/>
                  </a:lnTo>
                  <a:lnTo>
                    <a:pt x="26" y="107"/>
                  </a:lnTo>
                  <a:lnTo>
                    <a:pt x="17" y="100"/>
                  </a:lnTo>
                  <a:lnTo>
                    <a:pt x="10" y="91"/>
                  </a:lnTo>
                  <a:lnTo>
                    <a:pt x="5" y="81"/>
                  </a:lnTo>
                  <a:lnTo>
                    <a:pt x="1" y="70"/>
                  </a:lnTo>
                  <a:lnTo>
                    <a:pt x="0" y="58"/>
                  </a:lnTo>
                  <a:lnTo>
                    <a:pt x="1" y="47"/>
                  </a:lnTo>
                  <a:lnTo>
                    <a:pt x="5" y="36"/>
                  </a:lnTo>
                  <a:lnTo>
                    <a:pt x="10" y="26"/>
                  </a:lnTo>
                  <a:lnTo>
                    <a:pt x="17" y="17"/>
                  </a:lnTo>
                  <a:lnTo>
                    <a:pt x="26" y="9"/>
                  </a:lnTo>
                  <a:lnTo>
                    <a:pt x="36" y="4"/>
                  </a:lnTo>
                  <a:lnTo>
                    <a:pt x="47" y="1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5" name="Freeform 856"/>
            <p:cNvSpPr>
              <a:spLocks/>
            </p:cNvSpPr>
            <p:nvPr/>
          </p:nvSpPr>
          <p:spPr bwMode="auto">
            <a:xfrm>
              <a:off x="2881402" y="4016375"/>
              <a:ext cx="187325" cy="187325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71" y="1"/>
                </a:cxn>
                <a:cxn ang="0">
                  <a:pos x="82" y="5"/>
                </a:cxn>
                <a:cxn ang="0">
                  <a:pos x="92" y="11"/>
                </a:cxn>
                <a:cxn ang="0">
                  <a:pos x="101" y="18"/>
                </a:cxn>
                <a:cxn ang="0">
                  <a:pos x="108" y="26"/>
                </a:cxn>
                <a:cxn ang="0">
                  <a:pos x="113" y="36"/>
                </a:cxn>
                <a:cxn ang="0">
                  <a:pos x="117" y="47"/>
                </a:cxn>
                <a:cxn ang="0">
                  <a:pos x="118" y="59"/>
                </a:cxn>
                <a:cxn ang="0">
                  <a:pos x="117" y="71"/>
                </a:cxn>
                <a:cxn ang="0">
                  <a:pos x="113" y="82"/>
                </a:cxn>
                <a:cxn ang="0">
                  <a:pos x="108" y="92"/>
                </a:cxn>
                <a:cxn ang="0">
                  <a:pos x="101" y="101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1" y="117"/>
                </a:cxn>
                <a:cxn ang="0">
                  <a:pos x="59" y="118"/>
                </a:cxn>
                <a:cxn ang="0">
                  <a:pos x="47" y="117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1"/>
                </a:cxn>
                <a:cxn ang="0">
                  <a:pos x="11" y="92"/>
                </a:cxn>
                <a:cxn ang="0">
                  <a:pos x="5" y="82"/>
                </a:cxn>
                <a:cxn ang="0">
                  <a:pos x="1" y="71"/>
                </a:cxn>
                <a:cxn ang="0">
                  <a:pos x="0" y="59"/>
                </a:cxn>
                <a:cxn ang="0">
                  <a:pos x="1" y="47"/>
                </a:cxn>
                <a:cxn ang="0">
                  <a:pos x="5" y="36"/>
                </a:cxn>
                <a:cxn ang="0">
                  <a:pos x="11" y="26"/>
                </a:cxn>
                <a:cxn ang="0">
                  <a:pos x="18" y="18"/>
                </a:cxn>
                <a:cxn ang="0">
                  <a:pos x="26" y="11"/>
                </a:cxn>
                <a:cxn ang="0">
                  <a:pos x="36" y="5"/>
                </a:cxn>
                <a:cxn ang="0">
                  <a:pos x="47" y="1"/>
                </a:cxn>
                <a:cxn ang="0">
                  <a:pos x="59" y="0"/>
                </a:cxn>
              </a:cxnLst>
              <a:rect l="0" t="0" r="r" b="b"/>
              <a:pathLst>
                <a:path w="118" h="118">
                  <a:moveTo>
                    <a:pt x="59" y="0"/>
                  </a:moveTo>
                  <a:lnTo>
                    <a:pt x="71" y="1"/>
                  </a:lnTo>
                  <a:lnTo>
                    <a:pt x="82" y="5"/>
                  </a:lnTo>
                  <a:lnTo>
                    <a:pt x="92" y="11"/>
                  </a:lnTo>
                  <a:lnTo>
                    <a:pt x="101" y="18"/>
                  </a:lnTo>
                  <a:lnTo>
                    <a:pt x="108" y="26"/>
                  </a:lnTo>
                  <a:lnTo>
                    <a:pt x="113" y="36"/>
                  </a:lnTo>
                  <a:lnTo>
                    <a:pt x="117" y="47"/>
                  </a:lnTo>
                  <a:lnTo>
                    <a:pt x="118" y="59"/>
                  </a:lnTo>
                  <a:lnTo>
                    <a:pt x="117" y="71"/>
                  </a:lnTo>
                  <a:lnTo>
                    <a:pt x="113" y="82"/>
                  </a:lnTo>
                  <a:lnTo>
                    <a:pt x="108" y="92"/>
                  </a:lnTo>
                  <a:lnTo>
                    <a:pt x="101" y="101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1" y="117"/>
                  </a:lnTo>
                  <a:lnTo>
                    <a:pt x="59" y="118"/>
                  </a:lnTo>
                  <a:lnTo>
                    <a:pt x="47" y="117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1"/>
                  </a:lnTo>
                  <a:lnTo>
                    <a:pt x="11" y="92"/>
                  </a:lnTo>
                  <a:lnTo>
                    <a:pt x="5" y="82"/>
                  </a:lnTo>
                  <a:lnTo>
                    <a:pt x="1" y="71"/>
                  </a:lnTo>
                  <a:lnTo>
                    <a:pt x="0" y="59"/>
                  </a:lnTo>
                  <a:lnTo>
                    <a:pt x="1" y="47"/>
                  </a:lnTo>
                  <a:lnTo>
                    <a:pt x="5" y="36"/>
                  </a:lnTo>
                  <a:lnTo>
                    <a:pt x="11" y="26"/>
                  </a:lnTo>
                  <a:lnTo>
                    <a:pt x="18" y="18"/>
                  </a:lnTo>
                  <a:lnTo>
                    <a:pt x="26" y="11"/>
                  </a:lnTo>
                  <a:lnTo>
                    <a:pt x="36" y="5"/>
                  </a:lnTo>
                  <a:lnTo>
                    <a:pt x="47" y="1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56" name="그림 55" descr="원  외부 점선 .eps"/>
            <p:cNvPicPr>
              <a:picLocks noChangeAspect="1"/>
            </p:cNvPicPr>
            <p:nvPr/>
          </p:nvPicPr>
          <p:blipFill>
            <a:blip r:embed="rId3" cstate="print">
              <a:grayscl/>
            </a:blip>
            <a:stretch>
              <a:fillRect/>
            </a:stretch>
          </p:blipFill>
          <p:spPr>
            <a:xfrm>
              <a:off x="1038763" y="2136699"/>
              <a:ext cx="2572441" cy="2584603"/>
            </a:xfrm>
            <a:prstGeom prst="rect">
              <a:avLst/>
            </a:prstGeom>
          </p:spPr>
        </p:pic>
        <p:sp>
          <p:nvSpPr>
            <p:cNvPr id="57" name="타원 56"/>
            <p:cNvSpPr/>
            <p:nvPr/>
          </p:nvSpPr>
          <p:spPr>
            <a:xfrm>
              <a:off x="1493037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1507247" y="3105835"/>
            <a:ext cx="163547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spc="-15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10</a:t>
            </a:r>
            <a:r>
              <a:rPr lang="ko-KR" altLang="en-US" sz="3600" spc="-15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spc="-15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8263333" y="6192000"/>
            <a:ext cx="428628" cy="428628"/>
            <a:chOff x="8371314" y="6192000"/>
            <a:chExt cx="428628" cy="428628"/>
          </a:xfrm>
        </p:grpSpPr>
        <p:sp>
          <p:nvSpPr>
            <p:cNvPr id="28" name="타원 27"/>
            <p:cNvSpPr/>
            <p:nvPr/>
          </p:nvSpPr>
          <p:spPr>
            <a:xfrm>
              <a:off x="8371314" y="6192000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9" name="이등변 삼각형 28">
              <a:hlinkClick r:id="" action="ppaction://hlinkshowjump?jump=previousslide"/>
            </p:cNvPr>
            <p:cNvSpPr/>
            <p:nvPr/>
          </p:nvSpPr>
          <p:spPr>
            <a:xfrm rot="16200000">
              <a:off x="8450604" y="6334876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5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248" name="그룹 24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249" name="타원 24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0" name="이등변 삼각형 24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251" name="그룹 250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252" name="타원 25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3" name="이등변 삼각형 25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11" name="그룹 10"/>
          <p:cNvGrpSpPr/>
          <p:nvPr/>
        </p:nvGrpSpPr>
        <p:grpSpPr>
          <a:xfrm>
            <a:off x="909820" y="1777288"/>
            <a:ext cx="8306521" cy="4206684"/>
            <a:chOff x="909820" y="1777288"/>
            <a:chExt cx="8306521" cy="4206684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84424" y="1807146"/>
              <a:ext cx="5931917" cy="4082180"/>
            </a:xfrm>
            <a:prstGeom prst="rect">
              <a:avLst/>
            </a:prstGeom>
          </p:spPr>
        </p:pic>
        <p:pic>
          <p:nvPicPr>
            <p:cNvPr id="99" name="그림 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7781" y="1777288"/>
              <a:ext cx="2198775" cy="1910884"/>
            </a:xfrm>
            <a:prstGeom prst="rect">
              <a:avLst/>
            </a:prstGeom>
          </p:spPr>
        </p:pic>
        <p:pic>
          <p:nvPicPr>
            <p:cNvPr id="100" name="그림 9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9820" y="3968288"/>
              <a:ext cx="2314696" cy="2015684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/>
        </p:nvGrpSpPr>
        <p:grpSpPr>
          <a:xfrm>
            <a:off x="2818143" y="1777288"/>
            <a:ext cx="423231" cy="408898"/>
            <a:chOff x="2818143" y="1777288"/>
            <a:chExt cx="423231" cy="408898"/>
          </a:xfrm>
        </p:grpSpPr>
        <p:grpSp>
          <p:nvGrpSpPr>
            <p:cNvPr id="101" name="그룹 100"/>
            <p:cNvGrpSpPr/>
            <p:nvPr/>
          </p:nvGrpSpPr>
          <p:grpSpPr>
            <a:xfrm>
              <a:off x="2868984" y="1842045"/>
              <a:ext cx="252000" cy="252000"/>
              <a:chOff x="7515401" y="1584373"/>
              <a:chExt cx="223069" cy="225604"/>
            </a:xfrm>
          </p:grpSpPr>
          <p:sp>
            <p:nvSpPr>
              <p:cNvPr id="102" name="모서리가 둥근 직사각형 101"/>
              <p:cNvSpPr/>
              <p:nvPr/>
            </p:nvSpPr>
            <p:spPr>
              <a:xfrm>
                <a:off x="7515401" y="1584373"/>
                <a:ext cx="223069" cy="225604"/>
              </a:xfrm>
              <a:prstGeom prst="roundRect">
                <a:avLst>
                  <a:gd name="adj" fmla="val 28410"/>
                </a:avLst>
              </a:prstGeom>
              <a:solidFill>
                <a:srgbClr val="1FBADF"/>
              </a:solidFill>
              <a:ln w="28575">
                <a:solidFill>
                  <a:srgbClr val="74D5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3" name="그룹 102"/>
              <p:cNvGrpSpPr/>
              <p:nvPr/>
            </p:nvGrpSpPr>
            <p:grpSpPr>
              <a:xfrm>
                <a:off x="7556778" y="1628111"/>
                <a:ext cx="140311" cy="140311"/>
                <a:chOff x="7556778" y="1628111"/>
                <a:chExt cx="140311" cy="140311"/>
              </a:xfrm>
            </p:grpSpPr>
            <p:sp>
              <p:nvSpPr>
                <p:cNvPr id="104" name="모서리가 둥근 직사각형 103"/>
                <p:cNvSpPr/>
                <p:nvPr/>
              </p:nvSpPr>
              <p:spPr>
                <a:xfrm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모서리가 둥근 직사각형 104"/>
                <p:cNvSpPr/>
                <p:nvPr/>
              </p:nvSpPr>
              <p:spPr>
                <a:xfrm rot="5400000"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9" name="직사각형 8">
              <a:hlinkClick r:id="" action="ppaction://customshow?id=0&amp;return=true"/>
            </p:cNvPr>
            <p:cNvSpPr/>
            <p:nvPr/>
          </p:nvSpPr>
          <p:spPr>
            <a:xfrm>
              <a:off x="2818143" y="1777288"/>
              <a:ext cx="423231" cy="4088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2791166" y="3920585"/>
            <a:ext cx="423231" cy="408898"/>
            <a:chOff x="2791166" y="3920585"/>
            <a:chExt cx="423231" cy="408898"/>
          </a:xfrm>
        </p:grpSpPr>
        <p:grpSp>
          <p:nvGrpSpPr>
            <p:cNvPr id="111" name="그룹 110"/>
            <p:cNvGrpSpPr/>
            <p:nvPr/>
          </p:nvGrpSpPr>
          <p:grpSpPr>
            <a:xfrm>
              <a:off x="2868984" y="3976711"/>
              <a:ext cx="252000" cy="252000"/>
              <a:chOff x="7515401" y="1584373"/>
              <a:chExt cx="223069" cy="225604"/>
            </a:xfrm>
          </p:grpSpPr>
          <p:sp>
            <p:nvSpPr>
              <p:cNvPr id="112" name="모서리가 둥근 직사각형 111"/>
              <p:cNvSpPr/>
              <p:nvPr/>
            </p:nvSpPr>
            <p:spPr>
              <a:xfrm>
                <a:off x="7515401" y="1584373"/>
                <a:ext cx="223069" cy="225604"/>
              </a:xfrm>
              <a:prstGeom prst="roundRect">
                <a:avLst>
                  <a:gd name="adj" fmla="val 28410"/>
                </a:avLst>
              </a:prstGeom>
              <a:solidFill>
                <a:srgbClr val="1FBADF"/>
              </a:solidFill>
              <a:ln w="28575">
                <a:solidFill>
                  <a:srgbClr val="74D5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3" name="그룹 112"/>
              <p:cNvGrpSpPr/>
              <p:nvPr/>
            </p:nvGrpSpPr>
            <p:grpSpPr>
              <a:xfrm>
                <a:off x="7556778" y="1628111"/>
                <a:ext cx="140311" cy="140311"/>
                <a:chOff x="7556778" y="1628111"/>
                <a:chExt cx="140311" cy="140311"/>
              </a:xfrm>
            </p:grpSpPr>
            <p:sp>
              <p:nvSpPr>
                <p:cNvPr id="114" name="모서리가 둥근 직사각형 113"/>
                <p:cNvSpPr/>
                <p:nvPr/>
              </p:nvSpPr>
              <p:spPr>
                <a:xfrm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모서리가 둥근 직사각형 114"/>
                <p:cNvSpPr/>
                <p:nvPr/>
              </p:nvSpPr>
              <p:spPr>
                <a:xfrm rot="5400000"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44" name="직사각형 143">
              <a:hlinkClick r:id="" action="ppaction://customshow?id=1&amp;return=true"/>
            </p:cNvPr>
            <p:cNvSpPr/>
            <p:nvPr/>
          </p:nvSpPr>
          <p:spPr>
            <a:xfrm>
              <a:off x="2791166" y="3920585"/>
              <a:ext cx="423231" cy="4088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5457056" y="2186186"/>
            <a:ext cx="423231" cy="408898"/>
            <a:chOff x="8018983" y="1777288"/>
            <a:chExt cx="423231" cy="408898"/>
          </a:xfrm>
        </p:grpSpPr>
        <p:grpSp>
          <p:nvGrpSpPr>
            <p:cNvPr id="133" name="그룹 132"/>
            <p:cNvGrpSpPr/>
            <p:nvPr/>
          </p:nvGrpSpPr>
          <p:grpSpPr>
            <a:xfrm>
              <a:off x="8091385" y="1842045"/>
              <a:ext cx="252000" cy="252000"/>
              <a:chOff x="7515401" y="1584373"/>
              <a:chExt cx="223069" cy="225604"/>
            </a:xfrm>
          </p:grpSpPr>
          <p:sp>
            <p:nvSpPr>
              <p:cNvPr id="134" name="모서리가 둥근 직사각형 133"/>
              <p:cNvSpPr/>
              <p:nvPr/>
            </p:nvSpPr>
            <p:spPr>
              <a:xfrm>
                <a:off x="7515401" y="1584373"/>
                <a:ext cx="223069" cy="225604"/>
              </a:xfrm>
              <a:prstGeom prst="roundRect">
                <a:avLst>
                  <a:gd name="adj" fmla="val 28410"/>
                </a:avLst>
              </a:prstGeom>
              <a:solidFill>
                <a:srgbClr val="1FBADF"/>
              </a:solidFill>
              <a:ln w="28575">
                <a:solidFill>
                  <a:srgbClr val="74D5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5" name="그룹 134"/>
              <p:cNvGrpSpPr/>
              <p:nvPr/>
            </p:nvGrpSpPr>
            <p:grpSpPr>
              <a:xfrm>
                <a:off x="7556778" y="1628111"/>
                <a:ext cx="140311" cy="140311"/>
                <a:chOff x="7556778" y="1628111"/>
                <a:chExt cx="140311" cy="140311"/>
              </a:xfrm>
            </p:grpSpPr>
            <p:sp>
              <p:nvSpPr>
                <p:cNvPr id="136" name="모서리가 둥근 직사각형 135"/>
                <p:cNvSpPr/>
                <p:nvPr/>
              </p:nvSpPr>
              <p:spPr>
                <a:xfrm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모서리가 둥근 직사각형 136"/>
                <p:cNvSpPr/>
                <p:nvPr/>
              </p:nvSpPr>
              <p:spPr>
                <a:xfrm rot="5400000"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45" name="직사각형 144">
              <a:hlinkClick r:id="" action="ppaction://customshow?id=2&amp;return=true"/>
            </p:cNvPr>
            <p:cNvSpPr/>
            <p:nvPr/>
          </p:nvSpPr>
          <p:spPr>
            <a:xfrm>
              <a:off x="8018983" y="1777288"/>
              <a:ext cx="423231" cy="4088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6670424" y="3920585"/>
            <a:ext cx="423231" cy="408898"/>
            <a:chOff x="6670424" y="3920585"/>
            <a:chExt cx="423231" cy="408898"/>
          </a:xfrm>
        </p:grpSpPr>
        <p:grpSp>
          <p:nvGrpSpPr>
            <p:cNvPr id="138" name="그룹 137"/>
            <p:cNvGrpSpPr/>
            <p:nvPr/>
          </p:nvGrpSpPr>
          <p:grpSpPr>
            <a:xfrm>
              <a:off x="6703765" y="3976711"/>
              <a:ext cx="252000" cy="252000"/>
              <a:chOff x="7515401" y="1584373"/>
              <a:chExt cx="223069" cy="225604"/>
            </a:xfrm>
          </p:grpSpPr>
          <p:sp>
            <p:nvSpPr>
              <p:cNvPr id="139" name="모서리가 둥근 직사각형 138"/>
              <p:cNvSpPr/>
              <p:nvPr/>
            </p:nvSpPr>
            <p:spPr>
              <a:xfrm>
                <a:off x="7515401" y="1584373"/>
                <a:ext cx="223069" cy="225604"/>
              </a:xfrm>
              <a:prstGeom prst="roundRect">
                <a:avLst>
                  <a:gd name="adj" fmla="val 28410"/>
                </a:avLst>
              </a:prstGeom>
              <a:solidFill>
                <a:srgbClr val="1FBADF"/>
              </a:solidFill>
              <a:ln w="28575">
                <a:solidFill>
                  <a:srgbClr val="74D5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40" name="그룹 139"/>
              <p:cNvGrpSpPr/>
              <p:nvPr/>
            </p:nvGrpSpPr>
            <p:grpSpPr>
              <a:xfrm>
                <a:off x="7556778" y="1628111"/>
                <a:ext cx="140311" cy="140311"/>
                <a:chOff x="7556778" y="1628111"/>
                <a:chExt cx="140311" cy="140311"/>
              </a:xfrm>
            </p:grpSpPr>
            <p:sp>
              <p:nvSpPr>
                <p:cNvPr id="141" name="모서리가 둥근 직사각형 140"/>
                <p:cNvSpPr/>
                <p:nvPr/>
              </p:nvSpPr>
              <p:spPr>
                <a:xfrm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2" name="모서리가 둥근 직사각형 141"/>
                <p:cNvSpPr/>
                <p:nvPr/>
              </p:nvSpPr>
              <p:spPr>
                <a:xfrm rot="5400000"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46" name="직사각형 145">
              <a:hlinkClick r:id="" action="ppaction://customshow?id=3&amp;return=true"/>
            </p:cNvPr>
            <p:cNvSpPr/>
            <p:nvPr/>
          </p:nvSpPr>
          <p:spPr>
            <a:xfrm>
              <a:off x="6670424" y="3920585"/>
              <a:ext cx="423231" cy="40889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7" name="그룹 146"/>
          <p:cNvGrpSpPr/>
          <p:nvPr/>
        </p:nvGrpSpPr>
        <p:grpSpPr>
          <a:xfrm>
            <a:off x="8209372" y="0"/>
            <a:ext cx="1605216" cy="680156"/>
            <a:chOff x="8209372" y="0"/>
            <a:chExt cx="1605216" cy="680156"/>
          </a:xfrm>
        </p:grpSpPr>
        <p:grpSp>
          <p:nvGrpSpPr>
            <p:cNvPr id="148" name="그룹 147"/>
            <p:cNvGrpSpPr/>
            <p:nvPr/>
          </p:nvGrpSpPr>
          <p:grpSpPr>
            <a:xfrm>
              <a:off x="9025105" y="0"/>
              <a:ext cx="358148" cy="680156"/>
              <a:chOff x="6869645" y="0"/>
              <a:chExt cx="358148" cy="680156"/>
            </a:xfrm>
          </p:grpSpPr>
          <p:grpSp>
            <p:nvGrpSpPr>
              <p:cNvPr id="159" name="그룹 158"/>
              <p:cNvGrpSpPr/>
              <p:nvPr/>
            </p:nvGrpSpPr>
            <p:grpSpPr>
              <a:xfrm>
                <a:off x="686964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61" name="직선 연결선 160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2" name="모서리가 둥근 직사각형 16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3" name="타원 16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4" name="모서리가 둥근 직사각형 16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모서리가 둥근 직사각형 16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6" name="모서리가 둥근 직사각형 16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0" name="TextBox 159"/>
              <p:cNvSpPr txBox="1"/>
              <p:nvPr/>
            </p:nvSpPr>
            <p:spPr>
              <a:xfrm>
                <a:off x="6895173" y="338569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49" name="그룹 148"/>
            <p:cNvGrpSpPr/>
            <p:nvPr/>
          </p:nvGrpSpPr>
          <p:grpSpPr>
            <a:xfrm>
              <a:off x="9456440" y="0"/>
              <a:ext cx="358148" cy="596027"/>
              <a:chOff x="5595942" y="642918"/>
              <a:chExt cx="358148" cy="596027"/>
            </a:xfrm>
          </p:grpSpPr>
          <p:grpSp>
            <p:nvGrpSpPr>
              <p:cNvPr id="151" name="그룹 150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53" name="직선 연결선 152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4" name="모서리가 둥근 직사각형 15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5" name="타원 15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" name="모서리가 둥근 직사각형 15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7" name="모서리가 둥근 직사각형 15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모서리가 둥근 직사각형 15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2" name="TextBox 151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150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 flipH="1">
              <a:off x="8209372" y="0"/>
              <a:ext cx="857256" cy="428604"/>
            </a:xfrm>
            <a:prstGeom prst="rect">
              <a:avLst/>
            </a:prstGeom>
            <a:noFill/>
          </p:spPr>
        </p:pic>
      </p:grpSp>
      <p:sp>
        <p:nvSpPr>
          <p:cNvPr id="168" name="직사각형 167">
            <a:hlinkClick r:id="rId6" action="ppaction://hlinksldjump"/>
          </p:cNvPr>
          <p:cNvSpPr/>
          <p:nvPr/>
        </p:nvSpPr>
        <p:spPr>
          <a:xfrm>
            <a:off x="9465271" y="260648"/>
            <a:ext cx="357066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564993" y="958150"/>
            <a:ext cx="8811831" cy="498598"/>
            <a:chOff x="564993" y="958150"/>
            <a:chExt cx="8811831" cy="498598"/>
          </a:xfrm>
        </p:grpSpPr>
        <p:sp>
          <p:nvSpPr>
            <p:cNvPr id="65" name="TextBox 64"/>
            <p:cNvSpPr txBox="1"/>
            <p:nvPr/>
          </p:nvSpPr>
          <p:spPr>
            <a:xfrm>
              <a:off x="989015" y="958150"/>
              <a:ext cx="8387809" cy="498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400" dirty="0">
                  <a:latin typeface="나눔고딕 ExtraBold" pitchFamily="50" charset="-127"/>
                  <a:ea typeface="나눔고딕 ExtraBold" pitchFamily="50" charset="-127"/>
                </a:rPr>
                <a:t>모양 조각을 이용하여 다음과 같은 놀이를 해 봅시다</a:t>
              </a:r>
              <a:r>
                <a:rPr lang="en-US" altLang="ko-KR" sz="240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  <a:endParaRPr lang="ko-KR" altLang="en-US" sz="24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66" name="그룹 65"/>
            <p:cNvGrpSpPr/>
            <p:nvPr/>
          </p:nvGrpSpPr>
          <p:grpSpPr>
            <a:xfrm>
              <a:off x="564993" y="1004120"/>
              <a:ext cx="377985" cy="400110"/>
              <a:chOff x="564993" y="1004120"/>
              <a:chExt cx="377985" cy="400110"/>
            </a:xfrm>
          </p:grpSpPr>
          <p:pic>
            <p:nvPicPr>
              <p:cNvPr id="67" name="그림 66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993" y="1012135"/>
                <a:ext cx="377985" cy="384081"/>
              </a:xfrm>
              <a:prstGeom prst="rect">
                <a:avLst/>
              </a:prstGeom>
            </p:spPr>
          </p:pic>
          <p:sp>
            <p:nvSpPr>
              <p:cNvPr id="68" name="TextBox 67"/>
              <p:cNvSpPr txBox="1"/>
              <p:nvPr/>
            </p:nvSpPr>
            <p:spPr>
              <a:xfrm>
                <a:off x="595234" y="100412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68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607" y="849251"/>
            <a:ext cx="5988786" cy="5204655"/>
          </a:xfrm>
          <a:prstGeom prst="rect">
            <a:avLst/>
          </a:prstGeom>
        </p:spPr>
      </p:pic>
      <p:sp>
        <p:nvSpPr>
          <p:cNvPr id="36" name="직사각형 35"/>
          <p:cNvSpPr/>
          <p:nvPr/>
        </p:nvSpPr>
        <p:spPr>
          <a:xfrm>
            <a:off x="6321152" y="0"/>
            <a:ext cx="3594094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56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709" y="976175"/>
            <a:ext cx="5846580" cy="5091323"/>
          </a:xfrm>
          <a:prstGeom prst="rect">
            <a:avLst/>
          </a:prstGeom>
        </p:spPr>
      </p:pic>
      <p:sp>
        <p:nvSpPr>
          <p:cNvPr id="36" name="직사각형 35"/>
          <p:cNvSpPr/>
          <p:nvPr/>
        </p:nvSpPr>
        <p:spPr>
          <a:xfrm>
            <a:off x="6321152" y="0"/>
            <a:ext cx="3594094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417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04" y="1611899"/>
            <a:ext cx="9005455" cy="3634202"/>
          </a:xfrm>
          <a:prstGeom prst="rect">
            <a:avLst/>
          </a:prstGeom>
        </p:spPr>
      </p:pic>
      <p:sp>
        <p:nvSpPr>
          <p:cNvPr id="36" name="직사각형 35"/>
          <p:cNvSpPr/>
          <p:nvPr/>
        </p:nvSpPr>
        <p:spPr>
          <a:xfrm>
            <a:off x="6321152" y="0"/>
            <a:ext cx="3594094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11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73" y="1216287"/>
            <a:ext cx="9005455" cy="4425427"/>
          </a:xfrm>
          <a:prstGeom prst="rect">
            <a:avLst/>
          </a:prstGeom>
        </p:spPr>
      </p:pic>
      <p:sp>
        <p:nvSpPr>
          <p:cNvPr id="36" name="직사각형 35"/>
          <p:cNvSpPr/>
          <p:nvPr/>
        </p:nvSpPr>
        <p:spPr>
          <a:xfrm>
            <a:off x="6321152" y="0"/>
            <a:ext cx="3594094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193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248" name="그룹 24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249" name="타원 24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0" name="이등변 삼각형 24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251" name="그룹 250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252" name="타원 25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3" name="이등변 삼각형 25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7" name="TextBox 6"/>
          <p:cNvSpPr txBox="1"/>
          <p:nvPr/>
        </p:nvSpPr>
        <p:spPr>
          <a:xfrm>
            <a:off x="1928664" y="30870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76" name="그룹 75"/>
          <p:cNvGrpSpPr/>
          <p:nvPr/>
        </p:nvGrpSpPr>
        <p:grpSpPr>
          <a:xfrm>
            <a:off x="8209372" y="0"/>
            <a:ext cx="1605033" cy="680156"/>
            <a:chOff x="8209372" y="0"/>
            <a:chExt cx="1605033" cy="680156"/>
          </a:xfrm>
        </p:grpSpPr>
        <p:grpSp>
          <p:nvGrpSpPr>
            <p:cNvPr id="77" name="그룹 76"/>
            <p:cNvGrpSpPr/>
            <p:nvPr/>
          </p:nvGrpSpPr>
          <p:grpSpPr>
            <a:xfrm>
              <a:off x="9456257" y="0"/>
              <a:ext cx="358148" cy="680156"/>
              <a:chOff x="7207415" y="0"/>
              <a:chExt cx="358148" cy="680156"/>
            </a:xfrm>
          </p:grpSpPr>
          <p:grpSp>
            <p:nvGrpSpPr>
              <p:cNvPr id="88" name="그룹 87"/>
              <p:cNvGrpSpPr/>
              <p:nvPr/>
            </p:nvGrpSpPr>
            <p:grpSpPr>
              <a:xfrm>
                <a:off x="720741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90" name="직선 연결선 89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1" name="모서리가 둥근 직사각형 9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타원 10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모서리가 둥근 직사각형 10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모서리가 둥근 직사각형 10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" name="모서리가 둥근 직사각형 11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9" name="TextBox 88"/>
              <p:cNvSpPr txBox="1"/>
              <p:nvPr/>
            </p:nvSpPr>
            <p:spPr>
              <a:xfrm>
                <a:off x="7244339" y="3383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7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820937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79" name="그룹 78"/>
            <p:cNvGrpSpPr/>
            <p:nvPr/>
          </p:nvGrpSpPr>
          <p:grpSpPr>
            <a:xfrm>
              <a:off x="9025185" y="0"/>
              <a:ext cx="358148" cy="596027"/>
              <a:chOff x="5595942" y="642918"/>
              <a:chExt cx="358148" cy="596027"/>
            </a:xfrm>
          </p:grpSpPr>
          <p:grpSp>
            <p:nvGrpSpPr>
              <p:cNvPr id="80" name="그룹 79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2" name="직선 연결선 81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3" name="모서리가 둥근 직사각형 8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4" name="타원 8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5" name="모서리가 둥근 직사각형 8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6" name="모서리가 둥근 직사각형 8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모서리가 둥근 직사각형 8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1" name="TextBox 80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38131" b="58966"/>
          <a:stretch/>
        </p:blipFill>
        <p:spPr>
          <a:xfrm>
            <a:off x="3402892" y="840780"/>
            <a:ext cx="4355512" cy="1964670"/>
          </a:xfrm>
          <a:prstGeom prst="rect">
            <a:avLst/>
          </a:prstGeom>
        </p:spPr>
      </p:pic>
      <p:pic>
        <p:nvPicPr>
          <p:cNvPr id="112" name="그림 111"/>
          <p:cNvPicPr>
            <a:picLocks noChangeAspect="1"/>
          </p:cNvPicPr>
          <p:nvPr/>
        </p:nvPicPr>
        <p:blipFill rotWithShape="1">
          <a:blip r:embed="rId3"/>
          <a:srcRect l="26753" t="45119" r="8156" b="469"/>
          <a:stretch/>
        </p:blipFill>
        <p:spPr>
          <a:xfrm>
            <a:off x="3152799" y="2924944"/>
            <a:ext cx="5040561" cy="286572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72" y="1748696"/>
            <a:ext cx="1838586" cy="1624380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1592589" y="908721"/>
            <a:ext cx="1848244" cy="1209520"/>
            <a:chOff x="1592589" y="908721"/>
            <a:chExt cx="1848244" cy="1209520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61" t="27070" r="14961" b="27070"/>
            <a:stretch/>
          </p:blipFill>
          <p:spPr>
            <a:xfrm>
              <a:off x="1592589" y="908721"/>
              <a:ext cx="1848244" cy="1209520"/>
            </a:xfrm>
            <a:prstGeom prst="rect">
              <a:avLst/>
            </a:prstGeom>
          </p:spPr>
        </p:pic>
        <p:sp>
          <p:nvSpPr>
            <p:cNvPr id="10" name="직사각형 9"/>
            <p:cNvSpPr/>
            <p:nvPr/>
          </p:nvSpPr>
          <p:spPr>
            <a:xfrm>
              <a:off x="1757528" y="1102365"/>
              <a:ext cx="151836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처음이니 쉽게</a:t>
              </a:r>
              <a:endParaRPr lang="en-US" altLang="ko-KR" sz="12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200" b="1" dirty="0" smtClean="0">
                  <a:latin typeface="나눔고딕" pitchFamily="50" charset="-127"/>
                  <a:ea typeface="나눔고딕" pitchFamily="50" charset="-127"/>
                </a:rPr>
                <a:t>3</a:t>
              </a:r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가지 모양 조각으로</a:t>
              </a:r>
              <a:endParaRPr lang="en-US" altLang="ko-KR" sz="12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시작해 볼까</a:t>
              </a:r>
              <a:r>
                <a:rPr lang="en-US" altLang="ko-KR" sz="1200" b="1" dirty="0" smtClean="0">
                  <a:latin typeface="나눔고딕" pitchFamily="50" charset="-127"/>
                  <a:ea typeface="나눔고딕" pitchFamily="50" charset="-127"/>
                </a:rPr>
                <a:t>?</a:t>
              </a:r>
              <a:endParaRPr lang="ko-KR" altLang="en-US" sz="1200" b="1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13" name="직사각형 112">
            <a:hlinkClick r:id="rId6" action="ppaction://hlinksldjump"/>
          </p:cNvPr>
          <p:cNvSpPr/>
          <p:nvPr/>
        </p:nvSpPr>
        <p:spPr>
          <a:xfrm>
            <a:off x="9022939" y="260648"/>
            <a:ext cx="357066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218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248" name="그룹 24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249" name="타원 24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0" name="이등변 삼각형 24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251" name="그룹 250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252" name="타원 25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3" name="이등변 삼각형 25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7" name="TextBox 6"/>
          <p:cNvSpPr txBox="1"/>
          <p:nvPr/>
        </p:nvSpPr>
        <p:spPr>
          <a:xfrm>
            <a:off x="1928664" y="30870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555303" y="1734742"/>
            <a:ext cx="8775796" cy="2709476"/>
            <a:chOff x="555303" y="1734742"/>
            <a:chExt cx="8775796" cy="2709476"/>
          </a:xfrm>
        </p:grpSpPr>
        <p:grpSp>
          <p:nvGrpSpPr>
            <p:cNvPr id="68" name="그룹 67"/>
            <p:cNvGrpSpPr/>
            <p:nvPr/>
          </p:nvGrpSpPr>
          <p:grpSpPr>
            <a:xfrm>
              <a:off x="595025" y="1734742"/>
              <a:ext cx="8736074" cy="430887"/>
              <a:chOff x="600109" y="2643091"/>
              <a:chExt cx="8736074" cy="430887"/>
            </a:xfrm>
          </p:grpSpPr>
          <p:sp>
            <p:nvSpPr>
              <p:cNvPr id="74" name="TextBox 73"/>
              <p:cNvSpPr txBox="1"/>
              <p:nvPr/>
            </p:nvSpPr>
            <p:spPr>
              <a:xfrm>
                <a:off x="763623" y="2643091"/>
                <a:ext cx="8572560" cy="4308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 smtClean="0"/>
                  <a:t>놀이 방법을 바꿔서 놀이를 해 봅시다</a:t>
                </a:r>
                <a:r>
                  <a:rPr lang="en-US" altLang="ko-KR" dirty="0" smtClean="0"/>
                  <a:t>. </a:t>
                </a:r>
                <a:r>
                  <a:rPr lang="ko-KR" altLang="en-US" dirty="0" smtClean="0"/>
                  <a:t>어떻게 바꿀 수 있을까요</a:t>
                </a:r>
                <a:r>
                  <a:rPr lang="en-US" altLang="ko-KR" dirty="0" smtClean="0"/>
                  <a:t>?</a:t>
                </a:r>
                <a:endParaRPr lang="en-US" altLang="ko-KR" dirty="0"/>
              </a:p>
            </p:txBody>
          </p:sp>
          <p:sp>
            <p:nvSpPr>
              <p:cNvPr id="75" name="타원 74"/>
              <p:cNvSpPr/>
              <p:nvPr/>
            </p:nvSpPr>
            <p:spPr>
              <a:xfrm>
                <a:off x="600109" y="276532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0" name="모서리가 둥근 직사각형 69"/>
            <p:cNvSpPr/>
            <p:nvPr/>
          </p:nvSpPr>
          <p:spPr>
            <a:xfrm>
              <a:off x="555303" y="2212218"/>
              <a:ext cx="8775795" cy="223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795912" y="2286716"/>
            <a:ext cx="853518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모양 조각을 바꿀 수 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시작점을 바꿀 수 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모양 조각을 짝이 정해 줄 수 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꼭짓점만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이어지도록 놓을 수 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마지막에 놓는 사람의 승패를 바꿀 수 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98" name="그룹 97"/>
          <p:cNvGrpSpPr/>
          <p:nvPr/>
        </p:nvGrpSpPr>
        <p:grpSpPr>
          <a:xfrm>
            <a:off x="8209372" y="0"/>
            <a:ext cx="1605033" cy="680156"/>
            <a:chOff x="8209372" y="0"/>
            <a:chExt cx="1605033" cy="680156"/>
          </a:xfrm>
        </p:grpSpPr>
        <p:grpSp>
          <p:nvGrpSpPr>
            <p:cNvPr id="99" name="그룹 98"/>
            <p:cNvGrpSpPr/>
            <p:nvPr/>
          </p:nvGrpSpPr>
          <p:grpSpPr>
            <a:xfrm>
              <a:off x="9456257" y="0"/>
              <a:ext cx="358148" cy="680156"/>
              <a:chOff x="7207415" y="0"/>
              <a:chExt cx="358148" cy="680156"/>
            </a:xfrm>
          </p:grpSpPr>
          <p:grpSp>
            <p:nvGrpSpPr>
              <p:cNvPr id="110" name="그룹 109"/>
              <p:cNvGrpSpPr/>
              <p:nvPr/>
            </p:nvGrpSpPr>
            <p:grpSpPr>
              <a:xfrm>
                <a:off x="720741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12" name="직선 연결선 111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3" name="모서리가 둥근 직사각형 11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타원 11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모서리가 둥근 직사각형 11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" name="모서리가 둥근 직사각형 11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" name="모서리가 둥근 직사각형 11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1" name="TextBox 110"/>
              <p:cNvSpPr txBox="1"/>
              <p:nvPr/>
            </p:nvSpPr>
            <p:spPr>
              <a:xfrm>
                <a:off x="7244339" y="3383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100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820937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01" name="그룹 100"/>
            <p:cNvGrpSpPr/>
            <p:nvPr/>
          </p:nvGrpSpPr>
          <p:grpSpPr>
            <a:xfrm>
              <a:off x="9025185" y="0"/>
              <a:ext cx="358148" cy="596027"/>
              <a:chOff x="5595942" y="642918"/>
              <a:chExt cx="358148" cy="596027"/>
            </a:xfrm>
          </p:grpSpPr>
          <p:grpSp>
            <p:nvGrpSpPr>
              <p:cNvPr id="102" name="그룹 101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04" name="직선 연결선 10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5" name="모서리가 둥근 직사각형 10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6" name="타원 10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모서리가 둥근 직사각형 10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모서리가 둥근 직사각형 10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모서리가 둥근 직사각형 10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3" name="TextBox 102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29" name="직사각형 128">
            <a:hlinkClick r:id="rId3" action="ppaction://hlinksldjump"/>
          </p:cNvPr>
          <p:cNvSpPr/>
          <p:nvPr/>
        </p:nvSpPr>
        <p:spPr>
          <a:xfrm>
            <a:off x="9022939" y="260648"/>
            <a:ext cx="357066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0" name="그룹 59"/>
          <p:cNvGrpSpPr/>
          <p:nvPr/>
        </p:nvGrpSpPr>
        <p:grpSpPr>
          <a:xfrm>
            <a:off x="564993" y="958150"/>
            <a:ext cx="9070338" cy="535531"/>
            <a:chOff x="564993" y="958150"/>
            <a:chExt cx="9070338" cy="535531"/>
          </a:xfrm>
        </p:grpSpPr>
        <p:sp>
          <p:nvSpPr>
            <p:cNvPr id="61" name="TextBox 60"/>
            <p:cNvSpPr txBox="1"/>
            <p:nvPr/>
          </p:nvSpPr>
          <p:spPr>
            <a:xfrm>
              <a:off x="989015" y="958150"/>
              <a:ext cx="864631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2400" spc="-50" dirty="0">
                  <a:latin typeface="나눔고딕 ExtraBold" pitchFamily="50" charset="-127"/>
                  <a:ea typeface="나눔고딕 ExtraBold" pitchFamily="50" charset="-127"/>
                </a:rPr>
                <a:t>4</a:t>
              </a:r>
              <a:r>
                <a:rPr lang="ko-KR" altLang="en-US" sz="2400" spc="-50" dirty="0">
                  <a:latin typeface="나눔고딕 ExtraBold" pitchFamily="50" charset="-127"/>
                  <a:ea typeface="나눔고딕 ExtraBold" pitchFamily="50" charset="-127"/>
                </a:rPr>
                <a:t>가지 모양 조각을 이용하고 놀이판을 바꿔서 놀이를 해 봅시다</a:t>
              </a:r>
              <a:r>
                <a:rPr lang="en-US" altLang="ko-KR" sz="2400" spc="-5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  <a:endParaRPr lang="ko-KR" altLang="en-US" sz="2400" spc="-5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62" name="그룹 61"/>
            <p:cNvGrpSpPr/>
            <p:nvPr/>
          </p:nvGrpSpPr>
          <p:grpSpPr>
            <a:xfrm>
              <a:off x="564993" y="1004120"/>
              <a:ext cx="377985" cy="400110"/>
              <a:chOff x="564993" y="1004120"/>
              <a:chExt cx="377985" cy="400110"/>
            </a:xfrm>
          </p:grpSpPr>
          <p:pic>
            <p:nvPicPr>
              <p:cNvPr id="63" name="그림 6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4993" y="1012135"/>
                <a:ext cx="377985" cy="384081"/>
              </a:xfrm>
              <a:prstGeom prst="rect">
                <a:avLst/>
              </a:prstGeom>
            </p:spPr>
          </p:pic>
          <p:sp>
            <p:nvSpPr>
              <p:cNvPr id="64" name="TextBox 63"/>
              <p:cNvSpPr txBox="1"/>
              <p:nvPr/>
            </p:nvSpPr>
            <p:spPr>
              <a:xfrm>
                <a:off x="595234" y="100412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71" name="그룹 33"/>
          <p:cNvGrpSpPr/>
          <p:nvPr/>
        </p:nvGrpSpPr>
        <p:grpSpPr>
          <a:xfrm>
            <a:off x="4791000" y="3186545"/>
            <a:ext cx="324000" cy="324000"/>
            <a:chOff x="4964713" y="2475902"/>
            <a:chExt cx="405203" cy="405203"/>
          </a:xfrm>
        </p:grpSpPr>
        <p:sp>
          <p:nvSpPr>
            <p:cNvPr id="72" name="타원 71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6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77" name="타원 76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47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248" name="그룹 24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249" name="타원 24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0" name="이등변 삼각형 24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251" name="그룹 250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252" name="타원 25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3" name="이등변 삼각형 25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7" name="TextBox 6"/>
          <p:cNvSpPr txBox="1"/>
          <p:nvPr/>
        </p:nvSpPr>
        <p:spPr>
          <a:xfrm>
            <a:off x="1928664" y="30870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69" name="그룹 68"/>
          <p:cNvGrpSpPr/>
          <p:nvPr/>
        </p:nvGrpSpPr>
        <p:grpSpPr>
          <a:xfrm>
            <a:off x="8209372" y="0"/>
            <a:ext cx="1605033" cy="680156"/>
            <a:chOff x="8209372" y="0"/>
            <a:chExt cx="1605033" cy="680156"/>
          </a:xfrm>
        </p:grpSpPr>
        <p:grpSp>
          <p:nvGrpSpPr>
            <p:cNvPr id="70" name="그룹 69"/>
            <p:cNvGrpSpPr/>
            <p:nvPr/>
          </p:nvGrpSpPr>
          <p:grpSpPr>
            <a:xfrm>
              <a:off x="9456257" y="0"/>
              <a:ext cx="358148" cy="680156"/>
              <a:chOff x="7207415" y="0"/>
              <a:chExt cx="358148" cy="680156"/>
            </a:xfrm>
          </p:grpSpPr>
          <p:grpSp>
            <p:nvGrpSpPr>
              <p:cNvPr id="81" name="그룹 80"/>
              <p:cNvGrpSpPr/>
              <p:nvPr/>
            </p:nvGrpSpPr>
            <p:grpSpPr>
              <a:xfrm>
                <a:off x="720741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83" name="직선 연결선 82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4" name="모서리가 둥근 직사각형 8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5" name="타원 8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6" name="모서리가 둥근 직사각형 8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모서리가 둥근 직사각형 8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모서리가 둥근 직사각형 8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2" name="TextBox 81"/>
              <p:cNvSpPr txBox="1"/>
              <p:nvPr/>
            </p:nvSpPr>
            <p:spPr>
              <a:xfrm>
                <a:off x="7244339" y="3383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7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820937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72" name="그룹 71"/>
            <p:cNvGrpSpPr/>
            <p:nvPr/>
          </p:nvGrpSpPr>
          <p:grpSpPr>
            <a:xfrm>
              <a:off x="9025185" y="0"/>
              <a:ext cx="358148" cy="596027"/>
              <a:chOff x="5595942" y="642918"/>
              <a:chExt cx="358148" cy="596027"/>
            </a:xfrm>
          </p:grpSpPr>
          <p:grpSp>
            <p:nvGrpSpPr>
              <p:cNvPr id="73" name="그룹 72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75" name="직선 연결선 7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6" name="모서리가 둥근 직사각형 7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7" name="타원 7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8" name="모서리가 둥근 직사각형 7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모서리가 둥근 직사각형 7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0" name="모서리가 둥근 직사각형 7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4" name="TextBox 73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89" name="직사각형 88">
            <a:hlinkClick r:id="rId3" action="ppaction://hlinksldjump"/>
          </p:cNvPr>
          <p:cNvSpPr/>
          <p:nvPr/>
        </p:nvSpPr>
        <p:spPr>
          <a:xfrm>
            <a:off x="9022939" y="260648"/>
            <a:ext cx="357066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" name="그룹 55"/>
          <p:cNvGrpSpPr/>
          <p:nvPr/>
        </p:nvGrpSpPr>
        <p:grpSpPr>
          <a:xfrm>
            <a:off x="564993" y="958150"/>
            <a:ext cx="9070338" cy="535531"/>
            <a:chOff x="564993" y="958150"/>
            <a:chExt cx="9070338" cy="535531"/>
          </a:xfrm>
        </p:grpSpPr>
        <p:sp>
          <p:nvSpPr>
            <p:cNvPr id="57" name="TextBox 56"/>
            <p:cNvSpPr txBox="1"/>
            <p:nvPr/>
          </p:nvSpPr>
          <p:spPr>
            <a:xfrm>
              <a:off x="989015" y="958150"/>
              <a:ext cx="8646316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2400" spc="-50" dirty="0">
                  <a:latin typeface="나눔고딕 ExtraBold" pitchFamily="50" charset="-127"/>
                  <a:ea typeface="나눔고딕 ExtraBold" pitchFamily="50" charset="-127"/>
                </a:rPr>
                <a:t>4</a:t>
              </a:r>
              <a:r>
                <a:rPr lang="ko-KR" altLang="en-US" sz="2400" spc="-50" dirty="0">
                  <a:latin typeface="나눔고딕 ExtraBold" pitchFamily="50" charset="-127"/>
                  <a:ea typeface="나눔고딕 ExtraBold" pitchFamily="50" charset="-127"/>
                </a:rPr>
                <a:t>가지 모양 조각을 이용하고 놀이판을 바꿔서 놀이를 해 봅시다</a:t>
              </a:r>
              <a:r>
                <a:rPr lang="en-US" altLang="ko-KR" sz="2400" spc="-5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  <a:endParaRPr lang="ko-KR" altLang="en-US" sz="2400" spc="-5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65" name="그룹 64"/>
            <p:cNvGrpSpPr/>
            <p:nvPr/>
          </p:nvGrpSpPr>
          <p:grpSpPr>
            <a:xfrm>
              <a:off x="564993" y="1004120"/>
              <a:ext cx="377985" cy="400110"/>
              <a:chOff x="564993" y="1004120"/>
              <a:chExt cx="377985" cy="400110"/>
            </a:xfrm>
          </p:grpSpPr>
          <p:pic>
            <p:nvPicPr>
              <p:cNvPr id="66" name="그림 6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4993" y="1012135"/>
                <a:ext cx="377985" cy="384081"/>
              </a:xfrm>
              <a:prstGeom prst="rect">
                <a:avLst/>
              </a:prstGeom>
            </p:spPr>
          </p:pic>
          <p:sp>
            <p:nvSpPr>
              <p:cNvPr id="67" name="TextBox 66"/>
              <p:cNvSpPr txBox="1"/>
              <p:nvPr/>
            </p:nvSpPr>
            <p:spPr>
              <a:xfrm>
                <a:off x="595234" y="100412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864" y="1623870"/>
            <a:ext cx="6306273" cy="440100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85" y="4265465"/>
            <a:ext cx="1242886" cy="1523181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1590881" y="3789041"/>
            <a:ext cx="1345896" cy="930980"/>
            <a:chOff x="1590881" y="3789041"/>
            <a:chExt cx="1345896" cy="93098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39" t="26508" r="16039" b="26508"/>
            <a:stretch/>
          </p:blipFill>
          <p:spPr>
            <a:xfrm>
              <a:off x="1590881" y="3789041"/>
              <a:ext cx="1345896" cy="930980"/>
            </a:xfrm>
            <a:prstGeom prst="rect">
              <a:avLst/>
            </a:prstGeom>
          </p:spPr>
        </p:pic>
        <p:sp>
          <p:nvSpPr>
            <p:cNvPr id="9" name="직사각형 8"/>
            <p:cNvSpPr/>
            <p:nvPr/>
          </p:nvSpPr>
          <p:spPr>
            <a:xfrm>
              <a:off x="1736305" y="3934048"/>
              <a:ext cx="103906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놀이판은 </a:t>
              </a:r>
              <a:endParaRPr lang="en-US" altLang="ko-KR" sz="12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책 뒤에 있어</a:t>
              </a:r>
              <a:r>
                <a:rPr lang="en-US" altLang="ko-KR" sz="1200" b="1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  <a:endParaRPr lang="ko-KR" altLang="en-US" sz="1200" b="1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1671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1303</TotalTime>
  <Words>146</Words>
  <PresentationFormat>A4 용지(210x297mm)</PresentationFormat>
  <Paragraphs>48</Paragraphs>
  <Slides>10</Slides>
  <Notes>0</Notes>
  <HiddenSlides>4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  <vt:variant>
        <vt:lpstr>재구성한 쇼</vt:lpstr>
      </vt:variant>
      <vt:variant>
        <vt:i4>4</vt:i4>
      </vt:variant>
    </vt:vector>
  </HeadingPairs>
  <TitlesOfParts>
    <vt:vector size="19" baseType="lpstr">
      <vt:lpstr>나눔고딕 ExtraBold</vt:lpstr>
      <vt:lpstr>맑은 고딕</vt:lpstr>
      <vt:lpstr>나눔고딕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재구성한 쇼 1</vt:lpstr>
      <vt:lpstr>재구성한 쇼 2</vt:lpstr>
      <vt:lpstr>재구성한 쇼 3</vt:lpstr>
      <vt:lpstr>재구성한 쇼 4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Printed>2020-09-08T04:17:57Z</cp:lastPrinted>
  <dcterms:created xsi:type="dcterms:W3CDTF">2020-09-07T10:18:08Z</dcterms:created>
  <dcterms:modified xsi:type="dcterms:W3CDTF">2021-04-23T01:19:26Z</dcterms:modified>
</cp:coreProperties>
</file>

<file path=docProps/thumbnail.jpeg>
</file>